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8FAEE-51BA-4ED0-BB3A-0ABFACEC0437}" type="doc">
      <dgm:prSet loTypeId="urn:microsoft.com/office/officeart/2005/8/layout/hierarchy4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10EBAE30-5D5F-40FD-8DDC-0E81F88A21C9}">
      <dgm:prSet phldrT="[Text]"/>
      <dgm:spPr/>
      <dgm:t>
        <a:bodyPr/>
        <a:lstStyle/>
        <a:p>
          <a:r>
            <a:rPr lang="en-GB" dirty="0"/>
            <a:t>Sentence </a:t>
          </a:r>
        </a:p>
      </dgm:t>
    </dgm:pt>
    <dgm:pt modelId="{DDDA532A-72F9-4BBF-BA8A-7D1809829CD3}" type="parTrans" cxnId="{3C459190-F5AD-4FB1-9D24-04399F396E39}">
      <dgm:prSet/>
      <dgm:spPr/>
      <dgm:t>
        <a:bodyPr/>
        <a:lstStyle/>
        <a:p>
          <a:endParaRPr lang="en-GB"/>
        </a:p>
      </dgm:t>
    </dgm:pt>
    <dgm:pt modelId="{737F1D58-092B-4B9B-944A-D4D94118B2A6}" type="sibTrans" cxnId="{3C459190-F5AD-4FB1-9D24-04399F396E39}">
      <dgm:prSet/>
      <dgm:spPr/>
      <dgm:t>
        <a:bodyPr/>
        <a:lstStyle/>
        <a:p>
          <a:endParaRPr lang="en-GB"/>
        </a:p>
      </dgm:t>
    </dgm:pt>
    <dgm:pt modelId="{C2895332-627F-4D95-926C-3FBA6CAE5274}">
      <dgm:prSet phldrT="[Text]"/>
      <dgm:spPr/>
      <dgm:t>
        <a:bodyPr/>
        <a:lstStyle/>
        <a:p>
          <a:r>
            <a:rPr lang="en-GB" dirty="0"/>
            <a:t>Subject </a:t>
          </a:r>
        </a:p>
      </dgm:t>
    </dgm:pt>
    <dgm:pt modelId="{CF352C1F-3DBE-4469-85F4-5243F14BF7AE}" type="parTrans" cxnId="{9C246CC7-FD69-4938-BADE-CC742F4BD193}">
      <dgm:prSet/>
      <dgm:spPr/>
      <dgm:t>
        <a:bodyPr/>
        <a:lstStyle/>
        <a:p>
          <a:endParaRPr lang="en-GB"/>
        </a:p>
      </dgm:t>
    </dgm:pt>
    <dgm:pt modelId="{DD431EF9-9488-49AD-A892-DBD2BDCDB9D3}" type="sibTrans" cxnId="{9C246CC7-FD69-4938-BADE-CC742F4BD193}">
      <dgm:prSet/>
      <dgm:spPr/>
      <dgm:t>
        <a:bodyPr/>
        <a:lstStyle/>
        <a:p>
          <a:endParaRPr lang="en-GB"/>
        </a:p>
      </dgm:t>
    </dgm:pt>
    <dgm:pt modelId="{FE6B1F83-16DD-489A-9425-CF4D241D7E4D}">
      <dgm:prSet phldrT="[Text]"/>
      <dgm:spPr/>
      <dgm:t>
        <a:bodyPr/>
        <a:lstStyle/>
        <a:p>
          <a:r>
            <a:rPr lang="en-GB" dirty="0"/>
            <a:t>Luke Skywalker</a:t>
          </a:r>
        </a:p>
      </dgm:t>
    </dgm:pt>
    <dgm:pt modelId="{BBBBF94B-7916-4E0C-8A21-FDBA060C9292}" type="parTrans" cxnId="{A0EBDA87-2832-4008-B52A-BF949573FDE2}">
      <dgm:prSet/>
      <dgm:spPr/>
      <dgm:t>
        <a:bodyPr/>
        <a:lstStyle/>
        <a:p>
          <a:endParaRPr lang="en-GB"/>
        </a:p>
      </dgm:t>
    </dgm:pt>
    <dgm:pt modelId="{6B12C664-6420-420A-9B96-4416B1ABC526}" type="sibTrans" cxnId="{A0EBDA87-2832-4008-B52A-BF949573FDE2}">
      <dgm:prSet/>
      <dgm:spPr/>
      <dgm:t>
        <a:bodyPr/>
        <a:lstStyle/>
        <a:p>
          <a:endParaRPr lang="en-GB"/>
        </a:p>
      </dgm:t>
    </dgm:pt>
    <dgm:pt modelId="{89587FB1-F969-4E84-AF5B-A6BE4B306176}">
      <dgm:prSet phldrT="[Text]"/>
      <dgm:spPr/>
      <dgm:t>
        <a:bodyPr/>
        <a:lstStyle/>
        <a:p>
          <a:r>
            <a:rPr lang="en-GB" dirty="0"/>
            <a:t>Verb </a:t>
          </a:r>
        </a:p>
      </dgm:t>
    </dgm:pt>
    <dgm:pt modelId="{798E1244-CC80-4265-8D4C-29CA1824C633}" type="parTrans" cxnId="{0AEEF70F-E90C-46FD-8B52-FB31B3161D6B}">
      <dgm:prSet/>
      <dgm:spPr/>
      <dgm:t>
        <a:bodyPr/>
        <a:lstStyle/>
        <a:p>
          <a:endParaRPr lang="en-GB"/>
        </a:p>
      </dgm:t>
    </dgm:pt>
    <dgm:pt modelId="{4A32D711-9073-4FE3-A9C9-1B91DCD7D7F9}" type="sibTrans" cxnId="{0AEEF70F-E90C-46FD-8B52-FB31B3161D6B}">
      <dgm:prSet/>
      <dgm:spPr/>
      <dgm:t>
        <a:bodyPr/>
        <a:lstStyle/>
        <a:p>
          <a:endParaRPr lang="en-GB"/>
        </a:p>
      </dgm:t>
    </dgm:pt>
    <dgm:pt modelId="{C40522C5-5FCD-47DF-8290-6EB43855E944}">
      <dgm:prSet phldrT="[Text]"/>
      <dgm:spPr/>
      <dgm:t>
        <a:bodyPr/>
        <a:lstStyle/>
        <a:p>
          <a:r>
            <a:rPr lang="en-GB" dirty="0"/>
            <a:t>switches on</a:t>
          </a:r>
        </a:p>
      </dgm:t>
    </dgm:pt>
    <dgm:pt modelId="{B0A9178F-D8D9-488E-83DA-694930DE7303}" type="parTrans" cxnId="{12950851-E905-491A-96DE-5CFA31E0CDF1}">
      <dgm:prSet/>
      <dgm:spPr/>
      <dgm:t>
        <a:bodyPr/>
        <a:lstStyle/>
        <a:p>
          <a:endParaRPr lang="en-GB"/>
        </a:p>
      </dgm:t>
    </dgm:pt>
    <dgm:pt modelId="{34F452FE-F8D8-4818-947D-2FF9B9AA9F51}" type="sibTrans" cxnId="{12950851-E905-491A-96DE-5CFA31E0CDF1}">
      <dgm:prSet/>
      <dgm:spPr/>
      <dgm:t>
        <a:bodyPr/>
        <a:lstStyle/>
        <a:p>
          <a:endParaRPr lang="en-GB"/>
        </a:p>
      </dgm:t>
    </dgm:pt>
    <dgm:pt modelId="{27FDDFC7-C867-4425-A1E0-6B1BE497CCFF}">
      <dgm:prSet/>
      <dgm:spPr/>
      <dgm:t>
        <a:bodyPr/>
        <a:lstStyle/>
        <a:p>
          <a:r>
            <a:rPr lang="en-GB" dirty="0"/>
            <a:t>Object </a:t>
          </a:r>
        </a:p>
      </dgm:t>
    </dgm:pt>
    <dgm:pt modelId="{BC560D62-1F4B-4B57-B485-513ECD583F35}" type="parTrans" cxnId="{1DF3D4B4-DD8C-448C-B47C-AE7F2A1ECC97}">
      <dgm:prSet/>
      <dgm:spPr/>
      <dgm:t>
        <a:bodyPr/>
        <a:lstStyle/>
        <a:p>
          <a:endParaRPr lang="en-GB"/>
        </a:p>
      </dgm:t>
    </dgm:pt>
    <dgm:pt modelId="{A00D991B-2B17-45A0-A8FE-49D6ADE88660}" type="sibTrans" cxnId="{1DF3D4B4-DD8C-448C-B47C-AE7F2A1ECC97}">
      <dgm:prSet/>
      <dgm:spPr/>
      <dgm:t>
        <a:bodyPr/>
        <a:lstStyle/>
        <a:p>
          <a:endParaRPr lang="en-GB"/>
        </a:p>
      </dgm:t>
    </dgm:pt>
    <dgm:pt modelId="{3922E9DE-2A40-480C-9AB4-FB551052B6CA}">
      <dgm:prSet/>
      <dgm:spPr/>
      <dgm:t>
        <a:bodyPr/>
        <a:lstStyle/>
        <a:p>
          <a:r>
            <a:rPr lang="en-GB" dirty="0"/>
            <a:t>the </a:t>
          </a:r>
          <a:r>
            <a:rPr lang="en-GB" dirty="0" err="1"/>
            <a:t>lightsaber</a:t>
          </a:r>
          <a:endParaRPr lang="en-GB" dirty="0"/>
        </a:p>
      </dgm:t>
    </dgm:pt>
    <dgm:pt modelId="{AB5A1105-5092-4307-9AB0-A8F3FBE74932}" type="parTrans" cxnId="{01C69806-FA73-4D46-9707-4A911036A281}">
      <dgm:prSet/>
      <dgm:spPr/>
      <dgm:t>
        <a:bodyPr/>
        <a:lstStyle/>
        <a:p>
          <a:endParaRPr lang="en-GB"/>
        </a:p>
      </dgm:t>
    </dgm:pt>
    <dgm:pt modelId="{CD7C2FA0-D9F2-443F-9628-0CE4FF68E5EA}" type="sibTrans" cxnId="{01C69806-FA73-4D46-9707-4A911036A281}">
      <dgm:prSet/>
      <dgm:spPr/>
      <dgm:t>
        <a:bodyPr/>
        <a:lstStyle/>
        <a:p>
          <a:endParaRPr lang="en-GB"/>
        </a:p>
      </dgm:t>
    </dgm:pt>
    <dgm:pt modelId="{1FAA7F82-926B-45D8-AD05-CC18848752C1}" type="pres">
      <dgm:prSet presAssocID="{15F8FAEE-51BA-4ED0-BB3A-0ABFACEC04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DB243A-604D-435D-BACC-DD1DE6194343}" type="pres">
      <dgm:prSet presAssocID="{10EBAE30-5D5F-40FD-8DDC-0E81F88A21C9}" presName="vertOne" presStyleCnt="0"/>
      <dgm:spPr/>
    </dgm:pt>
    <dgm:pt modelId="{0B49D34F-3F41-4AA6-A7CE-A401F4F15AAB}" type="pres">
      <dgm:prSet presAssocID="{10EBAE30-5D5F-40FD-8DDC-0E81F88A21C9}" presName="txOne" presStyleLbl="node0" presStyleIdx="0" presStyleCnt="1" custLinFactNeighborX="-1975" custLinFactNeighborY="-22347">
        <dgm:presLayoutVars>
          <dgm:chPref val="3"/>
        </dgm:presLayoutVars>
      </dgm:prSet>
      <dgm:spPr/>
    </dgm:pt>
    <dgm:pt modelId="{450D8E4F-123E-4B65-8DF9-1A63CC6787B7}" type="pres">
      <dgm:prSet presAssocID="{10EBAE30-5D5F-40FD-8DDC-0E81F88A21C9}" presName="parTransOne" presStyleCnt="0"/>
      <dgm:spPr/>
    </dgm:pt>
    <dgm:pt modelId="{903409DD-5C58-48C3-888F-F28212D5BC13}" type="pres">
      <dgm:prSet presAssocID="{10EBAE30-5D5F-40FD-8DDC-0E81F88A21C9}" presName="horzOne" presStyleCnt="0"/>
      <dgm:spPr/>
    </dgm:pt>
    <dgm:pt modelId="{BD0E683C-DAAC-48D8-8F43-616A122AB1B6}" type="pres">
      <dgm:prSet presAssocID="{C2895332-627F-4D95-926C-3FBA6CAE5274}" presName="vertTwo" presStyleCnt="0"/>
      <dgm:spPr/>
    </dgm:pt>
    <dgm:pt modelId="{1C3D827B-7580-4816-8817-D64486954A7A}" type="pres">
      <dgm:prSet presAssocID="{C2895332-627F-4D95-926C-3FBA6CAE5274}" presName="txTwo" presStyleLbl="node2" presStyleIdx="0" presStyleCnt="3">
        <dgm:presLayoutVars>
          <dgm:chPref val="3"/>
        </dgm:presLayoutVars>
      </dgm:prSet>
      <dgm:spPr/>
    </dgm:pt>
    <dgm:pt modelId="{9052AA63-F46F-47AF-9F30-6431B53612A1}" type="pres">
      <dgm:prSet presAssocID="{C2895332-627F-4D95-926C-3FBA6CAE5274}" presName="parTransTwo" presStyleCnt="0"/>
      <dgm:spPr/>
    </dgm:pt>
    <dgm:pt modelId="{C9BCE208-0A15-4B59-9E4C-28C45BB66BF5}" type="pres">
      <dgm:prSet presAssocID="{C2895332-627F-4D95-926C-3FBA6CAE5274}" presName="horzTwo" presStyleCnt="0"/>
      <dgm:spPr/>
    </dgm:pt>
    <dgm:pt modelId="{E09268C8-02EC-4927-BDEF-35D886252289}" type="pres">
      <dgm:prSet presAssocID="{FE6B1F83-16DD-489A-9425-CF4D241D7E4D}" presName="vertThree" presStyleCnt="0"/>
      <dgm:spPr/>
    </dgm:pt>
    <dgm:pt modelId="{F62ABC75-2F25-4804-B897-FE6939AF7C25}" type="pres">
      <dgm:prSet presAssocID="{FE6B1F83-16DD-489A-9425-CF4D241D7E4D}" presName="txThree" presStyleLbl="node3" presStyleIdx="0" presStyleCnt="3">
        <dgm:presLayoutVars>
          <dgm:chPref val="3"/>
        </dgm:presLayoutVars>
      </dgm:prSet>
      <dgm:spPr/>
    </dgm:pt>
    <dgm:pt modelId="{6504AE6C-5191-481B-BFCB-FB8AD8F2ACD1}" type="pres">
      <dgm:prSet presAssocID="{FE6B1F83-16DD-489A-9425-CF4D241D7E4D}" presName="horzThree" presStyleCnt="0"/>
      <dgm:spPr/>
    </dgm:pt>
    <dgm:pt modelId="{BDF23250-DA47-44AF-9D2E-3A9CFD81F97E}" type="pres">
      <dgm:prSet presAssocID="{DD431EF9-9488-49AD-A892-DBD2BDCDB9D3}" presName="sibSpaceTwo" presStyleCnt="0"/>
      <dgm:spPr/>
    </dgm:pt>
    <dgm:pt modelId="{FD15CB1E-8B16-45D7-9D88-D32C49269004}" type="pres">
      <dgm:prSet presAssocID="{89587FB1-F969-4E84-AF5B-A6BE4B306176}" presName="vertTwo" presStyleCnt="0"/>
      <dgm:spPr/>
    </dgm:pt>
    <dgm:pt modelId="{2761AFDA-BD9D-402F-A96C-35A00ED37320}" type="pres">
      <dgm:prSet presAssocID="{89587FB1-F969-4E84-AF5B-A6BE4B306176}" presName="txTwo" presStyleLbl="node2" presStyleIdx="1" presStyleCnt="3">
        <dgm:presLayoutVars>
          <dgm:chPref val="3"/>
        </dgm:presLayoutVars>
      </dgm:prSet>
      <dgm:spPr/>
    </dgm:pt>
    <dgm:pt modelId="{588D9EFF-8505-435B-9C5C-CD8C9498DD8D}" type="pres">
      <dgm:prSet presAssocID="{89587FB1-F969-4E84-AF5B-A6BE4B306176}" presName="parTransTwo" presStyleCnt="0"/>
      <dgm:spPr/>
    </dgm:pt>
    <dgm:pt modelId="{CAEAB876-993E-44EB-826F-6A248E55E8EC}" type="pres">
      <dgm:prSet presAssocID="{89587FB1-F969-4E84-AF5B-A6BE4B306176}" presName="horzTwo" presStyleCnt="0"/>
      <dgm:spPr/>
    </dgm:pt>
    <dgm:pt modelId="{F52D3761-D721-4D81-9421-06F730582A1E}" type="pres">
      <dgm:prSet presAssocID="{C40522C5-5FCD-47DF-8290-6EB43855E944}" presName="vertThree" presStyleCnt="0"/>
      <dgm:spPr/>
    </dgm:pt>
    <dgm:pt modelId="{326A3A74-E7D5-4A64-BCE0-3DFCC48264FF}" type="pres">
      <dgm:prSet presAssocID="{C40522C5-5FCD-47DF-8290-6EB43855E944}" presName="txThree" presStyleLbl="node3" presStyleIdx="1" presStyleCnt="3">
        <dgm:presLayoutVars>
          <dgm:chPref val="3"/>
        </dgm:presLayoutVars>
      </dgm:prSet>
      <dgm:spPr/>
    </dgm:pt>
    <dgm:pt modelId="{FA1C0D56-5C6C-4EEE-82AC-CD7CCB8D45B1}" type="pres">
      <dgm:prSet presAssocID="{C40522C5-5FCD-47DF-8290-6EB43855E944}" presName="horzThree" presStyleCnt="0"/>
      <dgm:spPr/>
    </dgm:pt>
    <dgm:pt modelId="{4D47C2DD-2736-48A0-8D93-0E38C2E73BA2}" type="pres">
      <dgm:prSet presAssocID="{4A32D711-9073-4FE3-A9C9-1B91DCD7D7F9}" presName="sibSpaceTwo" presStyleCnt="0"/>
      <dgm:spPr/>
    </dgm:pt>
    <dgm:pt modelId="{8C38812C-7A88-48BF-B0D8-1B18CEA17EEF}" type="pres">
      <dgm:prSet presAssocID="{27FDDFC7-C867-4425-A1E0-6B1BE497CCFF}" presName="vertTwo" presStyleCnt="0"/>
      <dgm:spPr/>
    </dgm:pt>
    <dgm:pt modelId="{F2D786FD-EB49-45BC-8702-8A2B55E3774B}" type="pres">
      <dgm:prSet presAssocID="{27FDDFC7-C867-4425-A1E0-6B1BE497CCFF}" presName="txTwo" presStyleLbl="node2" presStyleIdx="2" presStyleCnt="3">
        <dgm:presLayoutVars>
          <dgm:chPref val="3"/>
        </dgm:presLayoutVars>
      </dgm:prSet>
      <dgm:spPr/>
    </dgm:pt>
    <dgm:pt modelId="{C3ED8C9C-33A5-48EF-AC5E-865BF9A0C734}" type="pres">
      <dgm:prSet presAssocID="{27FDDFC7-C867-4425-A1E0-6B1BE497CCFF}" presName="parTransTwo" presStyleCnt="0"/>
      <dgm:spPr/>
    </dgm:pt>
    <dgm:pt modelId="{345233CE-251E-462B-B73E-2207B43CE2B2}" type="pres">
      <dgm:prSet presAssocID="{27FDDFC7-C867-4425-A1E0-6B1BE497CCFF}" presName="horzTwo" presStyleCnt="0"/>
      <dgm:spPr/>
    </dgm:pt>
    <dgm:pt modelId="{14A9D87B-C348-4374-B64B-5DF115E5E330}" type="pres">
      <dgm:prSet presAssocID="{3922E9DE-2A40-480C-9AB4-FB551052B6CA}" presName="vertThree" presStyleCnt="0"/>
      <dgm:spPr/>
    </dgm:pt>
    <dgm:pt modelId="{56041FA8-2CEB-4653-97AE-321D0F205288}" type="pres">
      <dgm:prSet presAssocID="{3922E9DE-2A40-480C-9AB4-FB551052B6CA}" presName="txThree" presStyleLbl="node3" presStyleIdx="2" presStyleCnt="3">
        <dgm:presLayoutVars>
          <dgm:chPref val="3"/>
        </dgm:presLayoutVars>
      </dgm:prSet>
      <dgm:spPr/>
    </dgm:pt>
    <dgm:pt modelId="{34F7A4FF-2A83-4AF0-B607-F89A7E75949B}" type="pres">
      <dgm:prSet presAssocID="{3922E9DE-2A40-480C-9AB4-FB551052B6CA}" presName="horzThree" presStyleCnt="0"/>
      <dgm:spPr/>
    </dgm:pt>
  </dgm:ptLst>
  <dgm:cxnLst>
    <dgm:cxn modelId="{01C69806-FA73-4D46-9707-4A911036A281}" srcId="{27FDDFC7-C867-4425-A1E0-6B1BE497CCFF}" destId="{3922E9DE-2A40-480C-9AB4-FB551052B6CA}" srcOrd="0" destOrd="0" parTransId="{AB5A1105-5092-4307-9AB0-A8F3FBE74932}" sibTransId="{CD7C2FA0-D9F2-443F-9628-0CE4FF68E5EA}"/>
    <dgm:cxn modelId="{0AEEF70F-E90C-46FD-8B52-FB31B3161D6B}" srcId="{10EBAE30-5D5F-40FD-8DDC-0E81F88A21C9}" destId="{89587FB1-F969-4E84-AF5B-A6BE4B306176}" srcOrd="1" destOrd="0" parTransId="{798E1244-CC80-4265-8D4C-29CA1824C633}" sibTransId="{4A32D711-9073-4FE3-A9C9-1B91DCD7D7F9}"/>
    <dgm:cxn modelId="{E383B120-F7A3-4FCE-8DB9-CF68B031E8E4}" type="presOf" srcId="{FE6B1F83-16DD-489A-9425-CF4D241D7E4D}" destId="{F62ABC75-2F25-4804-B897-FE6939AF7C25}" srcOrd="0" destOrd="0" presId="urn:microsoft.com/office/officeart/2005/8/layout/hierarchy4"/>
    <dgm:cxn modelId="{914CE92F-B7BC-455E-A139-7B0ADF6C11A9}" type="presOf" srcId="{89587FB1-F969-4E84-AF5B-A6BE4B306176}" destId="{2761AFDA-BD9D-402F-A96C-35A00ED37320}" srcOrd="0" destOrd="0" presId="urn:microsoft.com/office/officeart/2005/8/layout/hierarchy4"/>
    <dgm:cxn modelId="{CF56383B-16F4-4AE7-BCF2-D39E0232F375}" type="presOf" srcId="{15F8FAEE-51BA-4ED0-BB3A-0ABFACEC0437}" destId="{1FAA7F82-926B-45D8-AD05-CC18848752C1}" srcOrd="0" destOrd="0" presId="urn:microsoft.com/office/officeart/2005/8/layout/hierarchy4"/>
    <dgm:cxn modelId="{12950851-E905-491A-96DE-5CFA31E0CDF1}" srcId="{89587FB1-F969-4E84-AF5B-A6BE4B306176}" destId="{C40522C5-5FCD-47DF-8290-6EB43855E944}" srcOrd="0" destOrd="0" parTransId="{B0A9178F-D8D9-488E-83DA-694930DE7303}" sibTransId="{34F452FE-F8D8-4818-947D-2FF9B9AA9F51}"/>
    <dgm:cxn modelId="{A0EBDA87-2832-4008-B52A-BF949573FDE2}" srcId="{C2895332-627F-4D95-926C-3FBA6CAE5274}" destId="{FE6B1F83-16DD-489A-9425-CF4D241D7E4D}" srcOrd="0" destOrd="0" parTransId="{BBBBF94B-7916-4E0C-8A21-FDBA060C9292}" sibTransId="{6B12C664-6420-420A-9B96-4416B1ABC526}"/>
    <dgm:cxn modelId="{3C459190-F5AD-4FB1-9D24-04399F396E39}" srcId="{15F8FAEE-51BA-4ED0-BB3A-0ABFACEC0437}" destId="{10EBAE30-5D5F-40FD-8DDC-0E81F88A21C9}" srcOrd="0" destOrd="0" parTransId="{DDDA532A-72F9-4BBF-BA8A-7D1809829CD3}" sibTransId="{737F1D58-092B-4B9B-944A-D4D94118B2A6}"/>
    <dgm:cxn modelId="{D515FF93-B959-4A26-8D04-056230EDDA1D}" type="presOf" srcId="{10EBAE30-5D5F-40FD-8DDC-0E81F88A21C9}" destId="{0B49D34F-3F41-4AA6-A7CE-A401F4F15AAB}" srcOrd="0" destOrd="0" presId="urn:microsoft.com/office/officeart/2005/8/layout/hierarchy4"/>
    <dgm:cxn modelId="{A38759B3-320C-48F5-A069-065F66018346}" type="presOf" srcId="{C2895332-627F-4D95-926C-3FBA6CAE5274}" destId="{1C3D827B-7580-4816-8817-D64486954A7A}" srcOrd="0" destOrd="0" presId="urn:microsoft.com/office/officeart/2005/8/layout/hierarchy4"/>
    <dgm:cxn modelId="{1DF3D4B4-DD8C-448C-B47C-AE7F2A1ECC97}" srcId="{10EBAE30-5D5F-40FD-8DDC-0E81F88A21C9}" destId="{27FDDFC7-C867-4425-A1E0-6B1BE497CCFF}" srcOrd="2" destOrd="0" parTransId="{BC560D62-1F4B-4B57-B485-513ECD583F35}" sibTransId="{A00D991B-2B17-45A0-A8FE-49D6ADE88660}"/>
    <dgm:cxn modelId="{9C246CC7-FD69-4938-BADE-CC742F4BD193}" srcId="{10EBAE30-5D5F-40FD-8DDC-0E81F88A21C9}" destId="{C2895332-627F-4D95-926C-3FBA6CAE5274}" srcOrd="0" destOrd="0" parTransId="{CF352C1F-3DBE-4469-85F4-5243F14BF7AE}" sibTransId="{DD431EF9-9488-49AD-A892-DBD2BDCDB9D3}"/>
    <dgm:cxn modelId="{AC06E1E1-C078-47C9-94BF-4FCBAB65C62F}" type="presOf" srcId="{27FDDFC7-C867-4425-A1E0-6B1BE497CCFF}" destId="{F2D786FD-EB49-45BC-8702-8A2B55E3774B}" srcOrd="0" destOrd="0" presId="urn:microsoft.com/office/officeart/2005/8/layout/hierarchy4"/>
    <dgm:cxn modelId="{804F7BE5-0D02-4779-BA12-3AF21CD513A4}" type="presOf" srcId="{3922E9DE-2A40-480C-9AB4-FB551052B6CA}" destId="{56041FA8-2CEB-4653-97AE-321D0F205288}" srcOrd="0" destOrd="0" presId="urn:microsoft.com/office/officeart/2005/8/layout/hierarchy4"/>
    <dgm:cxn modelId="{D80E36ED-D222-48DC-BE95-37A8FF5F3D5F}" type="presOf" srcId="{C40522C5-5FCD-47DF-8290-6EB43855E944}" destId="{326A3A74-E7D5-4A64-BCE0-3DFCC48264FF}" srcOrd="0" destOrd="0" presId="urn:microsoft.com/office/officeart/2005/8/layout/hierarchy4"/>
    <dgm:cxn modelId="{D19FA5BA-D60C-4E2E-BC99-36776E8732B1}" type="presParOf" srcId="{1FAA7F82-926B-45D8-AD05-CC18848752C1}" destId="{1ADB243A-604D-435D-BACC-DD1DE6194343}" srcOrd="0" destOrd="0" presId="urn:microsoft.com/office/officeart/2005/8/layout/hierarchy4"/>
    <dgm:cxn modelId="{31D34B52-4531-4E1B-ABC1-D7A2466A0083}" type="presParOf" srcId="{1ADB243A-604D-435D-BACC-DD1DE6194343}" destId="{0B49D34F-3F41-4AA6-A7CE-A401F4F15AAB}" srcOrd="0" destOrd="0" presId="urn:microsoft.com/office/officeart/2005/8/layout/hierarchy4"/>
    <dgm:cxn modelId="{1E33B1FD-76B6-4B82-B732-D53B486AEE76}" type="presParOf" srcId="{1ADB243A-604D-435D-BACC-DD1DE6194343}" destId="{450D8E4F-123E-4B65-8DF9-1A63CC6787B7}" srcOrd="1" destOrd="0" presId="urn:microsoft.com/office/officeart/2005/8/layout/hierarchy4"/>
    <dgm:cxn modelId="{778BF9EA-0FA3-453A-907B-CEB2B2F1C145}" type="presParOf" srcId="{1ADB243A-604D-435D-BACC-DD1DE6194343}" destId="{903409DD-5C58-48C3-888F-F28212D5BC13}" srcOrd="2" destOrd="0" presId="urn:microsoft.com/office/officeart/2005/8/layout/hierarchy4"/>
    <dgm:cxn modelId="{5975ECCF-C8B2-4D6C-97A1-0790C413C79A}" type="presParOf" srcId="{903409DD-5C58-48C3-888F-F28212D5BC13}" destId="{BD0E683C-DAAC-48D8-8F43-616A122AB1B6}" srcOrd="0" destOrd="0" presId="urn:microsoft.com/office/officeart/2005/8/layout/hierarchy4"/>
    <dgm:cxn modelId="{6E268B15-6548-433C-9A01-0815A10462B0}" type="presParOf" srcId="{BD0E683C-DAAC-48D8-8F43-616A122AB1B6}" destId="{1C3D827B-7580-4816-8817-D64486954A7A}" srcOrd="0" destOrd="0" presId="urn:microsoft.com/office/officeart/2005/8/layout/hierarchy4"/>
    <dgm:cxn modelId="{C8C4AB66-DFD9-4339-9223-65C0B636FFAB}" type="presParOf" srcId="{BD0E683C-DAAC-48D8-8F43-616A122AB1B6}" destId="{9052AA63-F46F-47AF-9F30-6431B53612A1}" srcOrd="1" destOrd="0" presId="urn:microsoft.com/office/officeart/2005/8/layout/hierarchy4"/>
    <dgm:cxn modelId="{7DB3588A-CC10-4D10-B7E2-654675B610E5}" type="presParOf" srcId="{BD0E683C-DAAC-48D8-8F43-616A122AB1B6}" destId="{C9BCE208-0A15-4B59-9E4C-28C45BB66BF5}" srcOrd="2" destOrd="0" presId="urn:microsoft.com/office/officeart/2005/8/layout/hierarchy4"/>
    <dgm:cxn modelId="{C52853CE-6E5D-4F1C-96D8-DCD490BFAB12}" type="presParOf" srcId="{C9BCE208-0A15-4B59-9E4C-28C45BB66BF5}" destId="{E09268C8-02EC-4927-BDEF-35D886252289}" srcOrd="0" destOrd="0" presId="urn:microsoft.com/office/officeart/2005/8/layout/hierarchy4"/>
    <dgm:cxn modelId="{4F4B984A-48EB-4E34-A54E-6806AE4F739D}" type="presParOf" srcId="{E09268C8-02EC-4927-BDEF-35D886252289}" destId="{F62ABC75-2F25-4804-B897-FE6939AF7C25}" srcOrd="0" destOrd="0" presId="urn:microsoft.com/office/officeart/2005/8/layout/hierarchy4"/>
    <dgm:cxn modelId="{AEF46015-A152-4257-ADB7-0ECCD7BB0022}" type="presParOf" srcId="{E09268C8-02EC-4927-BDEF-35D886252289}" destId="{6504AE6C-5191-481B-BFCB-FB8AD8F2ACD1}" srcOrd="1" destOrd="0" presId="urn:microsoft.com/office/officeart/2005/8/layout/hierarchy4"/>
    <dgm:cxn modelId="{EF5E88D6-8476-4F99-B395-C253320502DC}" type="presParOf" srcId="{903409DD-5C58-48C3-888F-F28212D5BC13}" destId="{BDF23250-DA47-44AF-9D2E-3A9CFD81F97E}" srcOrd="1" destOrd="0" presId="urn:microsoft.com/office/officeart/2005/8/layout/hierarchy4"/>
    <dgm:cxn modelId="{FFA654B1-D651-4F7B-B982-01A7D50A448C}" type="presParOf" srcId="{903409DD-5C58-48C3-888F-F28212D5BC13}" destId="{FD15CB1E-8B16-45D7-9D88-D32C49269004}" srcOrd="2" destOrd="0" presId="urn:microsoft.com/office/officeart/2005/8/layout/hierarchy4"/>
    <dgm:cxn modelId="{71ACAE25-04C7-4518-BEC7-A62172767CAF}" type="presParOf" srcId="{FD15CB1E-8B16-45D7-9D88-D32C49269004}" destId="{2761AFDA-BD9D-402F-A96C-35A00ED37320}" srcOrd="0" destOrd="0" presId="urn:microsoft.com/office/officeart/2005/8/layout/hierarchy4"/>
    <dgm:cxn modelId="{EA149905-295C-4708-BD6E-DB08391C042B}" type="presParOf" srcId="{FD15CB1E-8B16-45D7-9D88-D32C49269004}" destId="{588D9EFF-8505-435B-9C5C-CD8C9498DD8D}" srcOrd="1" destOrd="0" presId="urn:microsoft.com/office/officeart/2005/8/layout/hierarchy4"/>
    <dgm:cxn modelId="{C6F8761B-5B6A-4C4B-91F7-DE10057AD997}" type="presParOf" srcId="{FD15CB1E-8B16-45D7-9D88-D32C49269004}" destId="{CAEAB876-993E-44EB-826F-6A248E55E8EC}" srcOrd="2" destOrd="0" presId="urn:microsoft.com/office/officeart/2005/8/layout/hierarchy4"/>
    <dgm:cxn modelId="{8EAB034D-8A14-40E1-8C22-B05FE3B471AE}" type="presParOf" srcId="{CAEAB876-993E-44EB-826F-6A248E55E8EC}" destId="{F52D3761-D721-4D81-9421-06F730582A1E}" srcOrd="0" destOrd="0" presId="urn:microsoft.com/office/officeart/2005/8/layout/hierarchy4"/>
    <dgm:cxn modelId="{FC89FCFC-8E26-4E33-9317-543FDABA3E9A}" type="presParOf" srcId="{F52D3761-D721-4D81-9421-06F730582A1E}" destId="{326A3A74-E7D5-4A64-BCE0-3DFCC48264FF}" srcOrd="0" destOrd="0" presId="urn:microsoft.com/office/officeart/2005/8/layout/hierarchy4"/>
    <dgm:cxn modelId="{19E11CCD-ABF4-492E-9666-BFB70D01B24B}" type="presParOf" srcId="{F52D3761-D721-4D81-9421-06F730582A1E}" destId="{FA1C0D56-5C6C-4EEE-82AC-CD7CCB8D45B1}" srcOrd="1" destOrd="0" presId="urn:microsoft.com/office/officeart/2005/8/layout/hierarchy4"/>
    <dgm:cxn modelId="{1022394F-491D-4EE7-9538-3E8D23A6BABD}" type="presParOf" srcId="{903409DD-5C58-48C3-888F-F28212D5BC13}" destId="{4D47C2DD-2736-48A0-8D93-0E38C2E73BA2}" srcOrd="3" destOrd="0" presId="urn:microsoft.com/office/officeart/2005/8/layout/hierarchy4"/>
    <dgm:cxn modelId="{AB2124D1-C9B7-46A5-AE5E-25441359E412}" type="presParOf" srcId="{903409DD-5C58-48C3-888F-F28212D5BC13}" destId="{8C38812C-7A88-48BF-B0D8-1B18CEA17EEF}" srcOrd="4" destOrd="0" presId="urn:microsoft.com/office/officeart/2005/8/layout/hierarchy4"/>
    <dgm:cxn modelId="{E110680D-9181-438A-A2AB-E1C426A8CA2C}" type="presParOf" srcId="{8C38812C-7A88-48BF-B0D8-1B18CEA17EEF}" destId="{F2D786FD-EB49-45BC-8702-8A2B55E3774B}" srcOrd="0" destOrd="0" presId="urn:microsoft.com/office/officeart/2005/8/layout/hierarchy4"/>
    <dgm:cxn modelId="{C881A36F-980F-4CB8-B570-6D1814B4A990}" type="presParOf" srcId="{8C38812C-7A88-48BF-B0D8-1B18CEA17EEF}" destId="{C3ED8C9C-33A5-48EF-AC5E-865BF9A0C734}" srcOrd="1" destOrd="0" presId="urn:microsoft.com/office/officeart/2005/8/layout/hierarchy4"/>
    <dgm:cxn modelId="{8038BFC2-9A63-40EA-B5FD-C7521B671413}" type="presParOf" srcId="{8C38812C-7A88-48BF-B0D8-1B18CEA17EEF}" destId="{345233CE-251E-462B-B73E-2207B43CE2B2}" srcOrd="2" destOrd="0" presId="urn:microsoft.com/office/officeart/2005/8/layout/hierarchy4"/>
    <dgm:cxn modelId="{44F9CD70-E48C-4BD3-819B-36EC181F7189}" type="presParOf" srcId="{345233CE-251E-462B-B73E-2207B43CE2B2}" destId="{14A9D87B-C348-4374-B64B-5DF115E5E330}" srcOrd="0" destOrd="0" presId="urn:microsoft.com/office/officeart/2005/8/layout/hierarchy4"/>
    <dgm:cxn modelId="{4C12E293-DC8E-44E0-B4BF-6BC28B3FC645}" type="presParOf" srcId="{14A9D87B-C348-4374-B64B-5DF115E5E330}" destId="{56041FA8-2CEB-4653-97AE-321D0F205288}" srcOrd="0" destOrd="0" presId="urn:microsoft.com/office/officeart/2005/8/layout/hierarchy4"/>
    <dgm:cxn modelId="{06615B4B-D698-4911-B5B4-8DE1F8F4B37E}" type="presParOf" srcId="{14A9D87B-C348-4374-B64B-5DF115E5E330}" destId="{34F7A4FF-2A83-4AF0-B607-F89A7E7594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F8FAEE-51BA-4ED0-BB3A-0ABFACEC0437}" type="doc">
      <dgm:prSet loTypeId="urn:microsoft.com/office/officeart/2005/8/layout/hierarchy4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10EBAE30-5D5F-40FD-8DDC-0E81F88A21C9}">
      <dgm:prSet phldrT="[Text]"/>
      <dgm:spPr/>
      <dgm:t>
        <a:bodyPr/>
        <a:lstStyle/>
        <a:p>
          <a:r>
            <a:rPr lang="en-GB" dirty="0"/>
            <a:t>Sentence </a:t>
          </a:r>
        </a:p>
      </dgm:t>
    </dgm:pt>
    <dgm:pt modelId="{DDDA532A-72F9-4BBF-BA8A-7D1809829CD3}" type="parTrans" cxnId="{3C459190-F5AD-4FB1-9D24-04399F396E39}">
      <dgm:prSet/>
      <dgm:spPr/>
      <dgm:t>
        <a:bodyPr/>
        <a:lstStyle/>
        <a:p>
          <a:endParaRPr lang="en-GB"/>
        </a:p>
      </dgm:t>
    </dgm:pt>
    <dgm:pt modelId="{737F1D58-092B-4B9B-944A-D4D94118B2A6}" type="sibTrans" cxnId="{3C459190-F5AD-4FB1-9D24-04399F396E39}">
      <dgm:prSet/>
      <dgm:spPr/>
      <dgm:t>
        <a:bodyPr/>
        <a:lstStyle/>
        <a:p>
          <a:endParaRPr lang="en-GB"/>
        </a:p>
      </dgm:t>
    </dgm:pt>
    <dgm:pt modelId="{C2895332-627F-4D95-926C-3FBA6CAE5274}">
      <dgm:prSet phldrT="[Text]"/>
      <dgm:spPr/>
      <dgm:t>
        <a:bodyPr/>
        <a:lstStyle/>
        <a:p>
          <a:r>
            <a:rPr lang="en-GB" dirty="0"/>
            <a:t>Object </a:t>
          </a:r>
        </a:p>
      </dgm:t>
    </dgm:pt>
    <dgm:pt modelId="{CF352C1F-3DBE-4469-85F4-5243F14BF7AE}" type="parTrans" cxnId="{9C246CC7-FD69-4938-BADE-CC742F4BD193}">
      <dgm:prSet/>
      <dgm:spPr/>
      <dgm:t>
        <a:bodyPr/>
        <a:lstStyle/>
        <a:p>
          <a:endParaRPr lang="en-GB"/>
        </a:p>
      </dgm:t>
    </dgm:pt>
    <dgm:pt modelId="{DD431EF9-9488-49AD-A892-DBD2BDCDB9D3}" type="sibTrans" cxnId="{9C246CC7-FD69-4938-BADE-CC742F4BD193}">
      <dgm:prSet/>
      <dgm:spPr/>
      <dgm:t>
        <a:bodyPr/>
        <a:lstStyle/>
        <a:p>
          <a:endParaRPr lang="en-GB"/>
        </a:p>
      </dgm:t>
    </dgm:pt>
    <dgm:pt modelId="{FE6B1F83-16DD-489A-9425-CF4D241D7E4D}">
      <dgm:prSet phldrT="[Text]"/>
      <dgm:spPr/>
      <dgm:t>
        <a:bodyPr/>
        <a:lstStyle/>
        <a:p>
          <a:r>
            <a:rPr lang="en-GB" dirty="0"/>
            <a:t>The </a:t>
          </a:r>
          <a:r>
            <a:rPr lang="en-GB" dirty="0" err="1"/>
            <a:t>lightsaber</a:t>
          </a:r>
          <a:endParaRPr lang="en-GB" dirty="0"/>
        </a:p>
      </dgm:t>
    </dgm:pt>
    <dgm:pt modelId="{BBBBF94B-7916-4E0C-8A21-FDBA060C9292}" type="parTrans" cxnId="{A0EBDA87-2832-4008-B52A-BF949573FDE2}">
      <dgm:prSet/>
      <dgm:spPr/>
      <dgm:t>
        <a:bodyPr/>
        <a:lstStyle/>
        <a:p>
          <a:endParaRPr lang="en-GB"/>
        </a:p>
      </dgm:t>
    </dgm:pt>
    <dgm:pt modelId="{6B12C664-6420-420A-9B96-4416B1ABC526}" type="sibTrans" cxnId="{A0EBDA87-2832-4008-B52A-BF949573FDE2}">
      <dgm:prSet/>
      <dgm:spPr/>
      <dgm:t>
        <a:bodyPr/>
        <a:lstStyle/>
        <a:p>
          <a:endParaRPr lang="en-GB"/>
        </a:p>
      </dgm:t>
    </dgm:pt>
    <dgm:pt modelId="{89587FB1-F969-4E84-AF5B-A6BE4B306176}">
      <dgm:prSet phldrT="[Text]"/>
      <dgm:spPr/>
      <dgm:t>
        <a:bodyPr/>
        <a:lstStyle/>
        <a:p>
          <a:r>
            <a:rPr lang="en-GB" dirty="0"/>
            <a:t>Verb </a:t>
          </a:r>
        </a:p>
      </dgm:t>
    </dgm:pt>
    <dgm:pt modelId="{798E1244-CC80-4265-8D4C-29CA1824C633}" type="parTrans" cxnId="{0AEEF70F-E90C-46FD-8B52-FB31B3161D6B}">
      <dgm:prSet/>
      <dgm:spPr/>
      <dgm:t>
        <a:bodyPr/>
        <a:lstStyle/>
        <a:p>
          <a:endParaRPr lang="en-GB"/>
        </a:p>
      </dgm:t>
    </dgm:pt>
    <dgm:pt modelId="{4A32D711-9073-4FE3-A9C9-1B91DCD7D7F9}" type="sibTrans" cxnId="{0AEEF70F-E90C-46FD-8B52-FB31B3161D6B}">
      <dgm:prSet/>
      <dgm:spPr/>
      <dgm:t>
        <a:bodyPr/>
        <a:lstStyle/>
        <a:p>
          <a:endParaRPr lang="en-GB"/>
        </a:p>
      </dgm:t>
    </dgm:pt>
    <dgm:pt modelId="{C40522C5-5FCD-47DF-8290-6EB43855E944}">
      <dgm:prSet phldrT="[Text]"/>
      <dgm:spPr/>
      <dgm:t>
        <a:bodyPr/>
        <a:lstStyle/>
        <a:p>
          <a:r>
            <a:rPr lang="en-GB" dirty="0"/>
            <a:t>Is switched on</a:t>
          </a:r>
        </a:p>
      </dgm:t>
    </dgm:pt>
    <dgm:pt modelId="{B0A9178F-D8D9-488E-83DA-694930DE7303}" type="parTrans" cxnId="{12950851-E905-491A-96DE-5CFA31E0CDF1}">
      <dgm:prSet/>
      <dgm:spPr/>
      <dgm:t>
        <a:bodyPr/>
        <a:lstStyle/>
        <a:p>
          <a:endParaRPr lang="en-GB"/>
        </a:p>
      </dgm:t>
    </dgm:pt>
    <dgm:pt modelId="{34F452FE-F8D8-4818-947D-2FF9B9AA9F51}" type="sibTrans" cxnId="{12950851-E905-491A-96DE-5CFA31E0CDF1}">
      <dgm:prSet/>
      <dgm:spPr/>
      <dgm:t>
        <a:bodyPr/>
        <a:lstStyle/>
        <a:p>
          <a:endParaRPr lang="en-GB"/>
        </a:p>
      </dgm:t>
    </dgm:pt>
    <dgm:pt modelId="{27FDDFC7-C867-4425-A1E0-6B1BE497CCFF}">
      <dgm:prSet/>
      <dgm:spPr/>
      <dgm:t>
        <a:bodyPr/>
        <a:lstStyle/>
        <a:p>
          <a:r>
            <a:rPr lang="en-GB" dirty="0"/>
            <a:t>Subject  </a:t>
          </a:r>
        </a:p>
      </dgm:t>
    </dgm:pt>
    <dgm:pt modelId="{BC560D62-1F4B-4B57-B485-513ECD583F35}" type="parTrans" cxnId="{1DF3D4B4-DD8C-448C-B47C-AE7F2A1ECC97}">
      <dgm:prSet/>
      <dgm:spPr/>
      <dgm:t>
        <a:bodyPr/>
        <a:lstStyle/>
        <a:p>
          <a:endParaRPr lang="en-GB"/>
        </a:p>
      </dgm:t>
    </dgm:pt>
    <dgm:pt modelId="{A00D991B-2B17-45A0-A8FE-49D6ADE88660}" type="sibTrans" cxnId="{1DF3D4B4-DD8C-448C-B47C-AE7F2A1ECC97}">
      <dgm:prSet/>
      <dgm:spPr/>
      <dgm:t>
        <a:bodyPr/>
        <a:lstStyle/>
        <a:p>
          <a:endParaRPr lang="en-GB"/>
        </a:p>
      </dgm:t>
    </dgm:pt>
    <dgm:pt modelId="{3922E9DE-2A40-480C-9AB4-FB551052B6CA}">
      <dgm:prSet/>
      <dgm:spPr/>
      <dgm:t>
        <a:bodyPr/>
        <a:lstStyle/>
        <a:p>
          <a:r>
            <a:rPr lang="en-GB" dirty="0"/>
            <a:t>by Luke Skywalker</a:t>
          </a:r>
        </a:p>
      </dgm:t>
    </dgm:pt>
    <dgm:pt modelId="{AB5A1105-5092-4307-9AB0-A8F3FBE74932}" type="parTrans" cxnId="{01C69806-FA73-4D46-9707-4A911036A281}">
      <dgm:prSet/>
      <dgm:spPr/>
      <dgm:t>
        <a:bodyPr/>
        <a:lstStyle/>
        <a:p>
          <a:endParaRPr lang="en-GB"/>
        </a:p>
      </dgm:t>
    </dgm:pt>
    <dgm:pt modelId="{CD7C2FA0-D9F2-443F-9628-0CE4FF68E5EA}" type="sibTrans" cxnId="{01C69806-FA73-4D46-9707-4A911036A281}">
      <dgm:prSet/>
      <dgm:spPr/>
      <dgm:t>
        <a:bodyPr/>
        <a:lstStyle/>
        <a:p>
          <a:endParaRPr lang="en-GB"/>
        </a:p>
      </dgm:t>
    </dgm:pt>
    <dgm:pt modelId="{1FAA7F82-926B-45D8-AD05-CC18848752C1}" type="pres">
      <dgm:prSet presAssocID="{15F8FAEE-51BA-4ED0-BB3A-0ABFACEC04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DB243A-604D-435D-BACC-DD1DE6194343}" type="pres">
      <dgm:prSet presAssocID="{10EBAE30-5D5F-40FD-8DDC-0E81F88A21C9}" presName="vertOne" presStyleCnt="0"/>
      <dgm:spPr/>
    </dgm:pt>
    <dgm:pt modelId="{0B49D34F-3F41-4AA6-A7CE-A401F4F15AAB}" type="pres">
      <dgm:prSet presAssocID="{10EBAE30-5D5F-40FD-8DDC-0E81F88A21C9}" presName="txOne" presStyleLbl="node0" presStyleIdx="0" presStyleCnt="1" custLinFactNeighborX="-1975" custLinFactNeighborY="-22347">
        <dgm:presLayoutVars>
          <dgm:chPref val="3"/>
        </dgm:presLayoutVars>
      </dgm:prSet>
      <dgm:spPr/>
    </dgm:pt>
    <dgm:pt modelId="{450D8E4F-123E-4B65-8DF9-1A63CC6787B7}" type="pres">
      <dgm:prSet presAssocID="{10EBAE30-5D5F-40FD-8DDC-0E81F88A21C9}" presName="parTransOne" presStyleCnt="0"/>
      <dgm:spPr/>
    </dgm:pt>
    <dgm:pt modelId="{903409DD-5C58-48C3-888F-F28212D5BC13}" type="pres">
      <dgm:prSet presAssocID="{10EBAE30-5D5F-40FD-8DDC-0E81F88A21C9}" presName="horzOne" presStyleCnt="0"/>
      <dgm:spPr/>
    </dgm:pt>
    <dgm:pt modelId="{BD0E683C-DAAC-48D8-8F43-616A122AB1B6}" type="pres">
      <dgm:prSet presAssocID="{C2895332-627F-4D95-926C-3FBA6CAE5274}" presName="vertTwo" presStyleCnt="0"/>
      <dgm:spPr/>
    </dgm:pt>
    <dgm:pt modelId="{1C3D827B-7580-4816-8817-D64486954A7A}" type="pres">
      <dgm:prSet presAssocID="{C2895332-627F-4D95-926C-3FBA6CAE5274}" presName="txTwo" presStyleLbl="node2" presStyleIdx="0" presStyleCnt="3">
        <dgm:presLayoutVars>
          <dgm:chPref val="3"/>
        </dgm:presLayoutVars>
      </dgm:prSet>
      <dgm:spPr/>
    </dgm:pt>
    <dgm:pt modelId="{9052AA63-F46F-47AF-9F30-6431B53612A1}" type="pres">
      <dgm:prSet presAssocID="{C2895332-627F-4D95-926C-3FBA6CAE5274}" presName="parTransTwo" presStyleCnt="0"/>
      <dgm:spPr/>
    </dgm:pt>
    <dgm:pt modelId="{C9BCE208-0A15-4B59-9E4C-28C45BB66BF5}" type="pres">
      <dgm:prSet presAssocID="{C2895332-627F-4D95-926C-3FBA6CAE5274}" presName="horzTwo" presStyleCnt="0"/>
      <dgm:spPr/>
    </dgm:pt>
    <dgm:pt modelId="{E09268C8-02EC-4927-BDEF-35D886252289}" type="pres">
      <dgm:prSet presAssocID="{FE6B1F83-16DD-489A-9425-CF4D241D7E4D}" presName="vertThree" presStyleCnt="0"/>
      <dgm:spPr/>
    </dgm:pt>
    <dgm:pt modelId="{F62ABC75-2F25-4804-B897-FE6939AF7C25}" type="pres">
      <dgm:prSet presAssocID="{FE6B1F83-16DD-489A-9425-CF4D241D7E4D}" presName="txThree" presStyleLbl="node3" presStyleIdx="0" presStyleCnt="3">
        <dgm:presLayoutVars>
          <dgm:chPref val="3"/>
        </dgm:presLayoutVars>
      </dgm:prSet>
      <dgm:spPr/>
    </dgm:pt>
    <dgm:pt modelId="{6504AE6C-5191-481B-BFCB-FB8AD8F2ACD1}" type="pres">
      <dgm:prSet presAssocID="{FE6B1F83-16DD-489A-9425-CF4D241D7E4D}" presName="horzThree" presStyleCnt="0"/>
      <dgm:spPr/>
    </dgm:pt>
    <dgm:pt modelId="{BDF23250-DA47-44AF-9D2E-3A9CFD81F97E}" type="pres">
      <dgm:prSet presAssocID="{DD431EF9-9488-49AD-A892-DBD2BDCDB9D3}" presName="sibSpaceTwo" presStyleCnt="0"/>
      <dgm:spPr/>
    </dgm:pt>
    <dgm:pt modelId="{FD15CB1E-8B16-45D7-9D88-D32C49269004}" type="pres">
      <dgm:prSet presAssocID="{89587FB1-F969-4E84-AF5B-A6BE4B306176}" presName="vertTwo" presStyleCnt="0"/>
      <dgm:spPr/>
    </dgm:pt>
    <dgm:pt modelId="{2761AFDA-BD9D-402F-A96C-35A00ED37320}" type="pres">
      <dgm:prSet presAssocID="{89587FB1-F969-4E84-AF5B-A6BE4B306176}" presName="txTwo" presStyleLbl="node2" presStyleIdx="1" presStyleCnt="3">
        <dgm:presLayoutVars>
          <dgm:chPref val="3"/>
        </dgm:presLayoutVars>
      </dgm:prSet>
      <dgm:spPr/>
    </dgm:pt>
    <dgm:pt modelId="{588D9EFF-8505-435B-9C5C-CD8C9498DD8D}" type="pres">
      <dgm:prSet presAssocID="{89587FB1-F969-4E84-AF5B-A6BE4B306176}" presName="parTransTwo" presStyleCnt="0"/>
      <dgm:spPr/>
    </dgm:pt>
    <dgm:pt modelId="{CAEAB876-993E-44EB-826F-6A248E55E8EC}" type="pres">
      <dgm:prSet presAssocID="{89587FB1-F969-4E84-AF5B-A6BE4B306176}" presName="horzTwo" presStyleCnt="0"/>
      <dgm:spPr/>
    </dgm:pt>
    <dgm:pt modelId="{F52D3761-D721-4D81-9421-06F730582A1E}" type="pres">
      <dgm:prSet presAssocID="{C40522C5-5FCD-47DF-8290-6EB43855E944}" presName="vertThree" presStyleCnt="0"/>
      <dgm:spPr/>
    </dgm:pt>
    <dgm:pt modelId="{326A3A74-E7D5-4A64-BCE0-3DFCC48264FF}" type="pres">
      <dgm:prSet presAssocID="{C40522C5-5FCD-47DF-8290-6EB43855E944}" presName="txThree" presStyleLbl="node3" presStyleIdx="1" presStyleCnt="3">
        <dgm:presLayoutVars>
          <dgm:chPref val="3"/>
        </dgm:presLayoutVars>
      </dgm:prSet>
      <dgm:spPr/>
    </dgm:pt>
    <dgm:pt modelId="{FA1C0D56-5C6C-4EEE-82AC-CD7CCB8D45B1}" type="pres">
      <dgm:prSet presAssocID="{C40522C5-5FCD-47DF-8290-6EB43855E944}" presName="horzThree" presStyleCnt="0"/>
      <dgm:spPr/>
    </dgm:pt>
    <dgm:pt modelId="{4D47C2DD-2736-48A0-8D93-0E38C2E73BA2}" type="pres">
      <dgm:prSet presAssocID="{4A32D711-9073-4FE3-A9C9-1B91DCD7D7F9}" presName="sibSpaceTwo" presStyleCnt="0"/>
      <dgm:spPr/>
    </dgm:pt>
    <dgm:pt modelId="{8C38812C-7A88-48BF-B0D8-1B18CEA17EEF}" type="pres">
      <dgm:prSet presAssocID="{27FDDFC7-C867-4425-A1E0-6B1BE497CCFF}" presName="vertTwo" presStyleCnt="0"/>
      <dgm:spPr/>
    </dgm:pt>
    <dgm:pt modelId="{F2D786FD-EB49-45BC-8702-8A2B55E3774B}" type="pres">
      <dgm:prSet presAssocID="{27FDDFC7-C867-4425-A1E0-6B1BE497CCFF}" presName="txTwo" presStyleLbl="node2" presStyleIdx="2" presStyleCnt="3">
        <dgm:presLayoutVars>
          <dgm:chPref val="3"/>
        </dgm:presLayoutVars>
      </dgm:prSet>
      <dgm:spPr/>
    </dgm:pt>
    <dgm:pt modelId="{C3ED8C9C-33A5-48EF-AC5E-865BF9A0C734}" type="pres">
      <dgm:prSet presAssocID="{27FDDFC7-C867-4425-A1E0-6B1BE497CCFF}" presName="parTransTwo" presStyleCnt="0"/>
      <dgm:spPr/>
    </dgm:pt>
    <dgm:pt modelId="{345233CE-251E-462B-B73E-2207B43CE2B2}" type="pres">
      <dgm:prSet presAssocID="{27FDDFC7-C867-4425-A1E0-6B1BE497CCFF}" presName="horzTwo" presStyleCnt="0"/>
      <dgm:spPr/>
    </dgm:pt>
    <dgm:pt modelId="{14A9D87B-C348-4374-B64B-5DF115E5E330}" type="pres">
      <dgm:prSet presAssocID="{3922E9DE-2A40-480C-9AB4-FB551052B6CA}" presName="vertThree" presStyleCnt="0"/>
      <dgm:spPr/>
    </dgm:pt>
    <dgm:pt modelId="{56041FA8-2CEB-4653-97AE-321D0F205288}" type="pres">
      <dgm:prSet presAssocID="{3922E9DE-2A40-480C-9AB4-FB551052B6CA}" presName="txThree" presStyleLbl="node3" presStyleIdx="2" presStyleCnt="3">
        <dgm:presLayoutVars>
          <dgm:chPref val="3"/>
        </dgm:presLayoutVars>
      </dgm:prSet>
      <dgm:spPr/>
    </dgm:pt>
    <dgm:pt modelId="{34F7A4FF-2A83-4AF0-B607-F89A7E75949B}" type="pres">
      <dgm:prSet presAssocID="{3922E9DE-2A40-480C-9AB4-FB551052B6CA}" presName="horzThree" presStyleCnt="0"/>
      <dgm:spPr/>
    </dgm:pt>
  </dgm:ptLst>
  <dgm:cxnLst>
    <dgm:cxn modelId="{710C5505-0C59-4F25-A1C8-296EDA9E9017}" type="presOf" srcId="{FE6B1F83-16DD-489A-9425-CF4D241D7E4D}" destId="{F62ABC75-2F25-4804-B897-FE6939AF7C25}" srcOrd="0" destOrd="0" presId="urn:microsoft.com/office/officeart/2005/8/layout/hierarchy4"/>
    <dgm:cxn modelId="{01C69806-FA73-4D46-9707-4A911036A281}" srcId="{27FDDFC7-C867-4425-A1E0-6B1BE497CCFF}" destId="{3922E9DE-2A40-480C-9AB4-FB551052B6CA}" srcOrd="0" destOrd="0" parTransId="{AB5A1105-5092-4307-9AB0-A8F3FBE74932}" sibTransId="{CD7C2FA0-D9F2-443F-9628-0CE4FF68E5EA}"/>
    <dgm:cxn modelId="{0AEEF70F-E90C-46FD-8B52-FB31B3161D6B}" srcId="{10EBAE30-5D5F-40FD-8DDC-0E81F88A21C9}" destId="{89587FB1-F969-4E84-AF5B-A6BE4B306176}" srcOrd="1" destOrd="0" parTransId="{798E1244-CC80-4265-8D4C-29CA1824C633}" sibTransId="{4A32D711-9073-4FE3-A9C9-1B91DCD7D7F9}"/>
    <dgm:cxn modelId="{8213C129-A0AF-4E63-B858-CFC5FCFECF98}" type="presOf" srcId="{C40522C5-5FCD-47DF-8290-6EB43855E944}" destId="{326A3A74-E7D5-4A64-BCE0-3DFCC48264FF}" srcOrd="0" destOrd="0" presId="urn:microsoft.com/office/officeart/2005/8/layout/hierarchy4"/>
    <dgm:cxn modelId="{391F492E-A943-45A8-A703-A4CB1252E51E}" type="presOf" srcId="{10EBAE30-5D5F-40FD-8DDC-0E81F88A21C9}" destId="{0B49D34F-3F41-4AA6-A7CE-A401F4F15AAB}" srcOrd="0" destOrd="0" presId="urn:microsoft.com/office/officeart/2005/8/layout/hierarchy4"/>
    <dgm:cxn modelId="{12950851-E905-491A-96DE-5CFA31E0CDF1}" srcId="{89587FB1-F969-4E84-AF5B-A6BE4B306176}" destId="{C40522C5-5FCD-47DF-8290-6EB43855E944}" srcOrd="0" destOrd="0" parTransId="{B0A9178F-D8D9-488E-83DA-694930DE7303}" sibTransId="{34F452FE-F8D8-4818-947D-2FF9B9AA9F51}"/>
    <dgm:cxn modelId="{4368FD5B-CF2F-4AD5-8EEC-F524E813E3DF}" type="presOf" srcId="{C2895332-627F-4D95-926C-3FBA6CAE5274}" destId="{1C3D827B-7580-4816-8817-D64486954A7A}" srcOrd="0" destOrd="0" presId="urn:microsoft.com/office/officeart/2005/8/layout/hierarchy4"/>
    <dgm:cxn modelId="{74DB8C7F-A328-49DD-9B00-66D15FA06DF3}" type="presOf" srcId="{27FDDFC7-C867-4425-A1E0-6B1BE497CCFF}" destId="{F2D786FD-EB49-45BC-8702-8A2B55E3774B}" srcOrd="0" destOrd="0" presId="urn:microsoft.com/office/officeart/2005/8/layout/hierarchy4"/>
    <dgm:cxn modelId="{33642F83-7318-435C-9027-3E9010EB1B06}" type="presOf" srcId="{15F8FAEE-51BA-4ED0-BB3A-0ABFACEC0437}" destId="{1FAA7F82-926B-45D8-AD05-CC18848752C1}" srcOrd="0" destOrd="0" presId="urn:microsoft.com/office/officeart/2005/8/layout/hierarchy4"/>
    <dgm:cxn modelId="{A0EBDA87-2832-4008-B52A-BF949573FDE2}" srcId="{C2895332-627F-4D95-926C-3FBA6CAE5274}" destId="{FE6B1F83-16DD-489A-9425-CF4D241D7E4D}" srcOrd="0" destOrd="0" parTransId="{BBBBF94B-7916-4E0C-8A21-FDBA060C9292}" sibTransId="{6B12C664-6420-420A-9B96-4416B1ABC526}"/>
    <dgm:cxn modelId="{3C459190-F5AD-4FB1-9D24-04399F396E39}" srcId="{15F8FAEE-51BA-4ED0-BB3A-0ABFACEC0437}" destId="{10EBAE30-5D5F-40FD-8DDC-0E81F88A21C9}" srcOrd="0" destOrd="0" parTransId="{DDDA532A-72F9-4BBF-BA8A-7D1809829CD3}" sibTransId="{737F1D58-092B-4B9B-944A-D4D94118B2A6}"/>
    <dgm:cxn modelId="{1DF3D4B4-DD8C-448C-B47C-AE7F2A1ECC97}" srcId="{10EBAE30-5D5F-40FD-8DDC-0E81F88A21C9}" destId="{27FDDFC7-C867-4425-A1E0-6B1BE497CCFF}" srcOrd="2" destOrd="0" parTransId="{BC560D62-1F4B-4B57-B485-513ECD583F35}" sibTransId="{A00D991B-2B17-45A0-A8FE-49D6ADE88660}"/>
    <dgm:cxn modelId="{9C246CC7-FD69-4938-BADE-CC742F4BD193}" srcId="{10EBAE30-5D5F-40FD-8DDC-0E81F88A21C9}" destId="{C2895332-627F-4D95-926C-3FBA6CAE5274}" srcOrd="0" destOrd="0" parTransId="{CF352C1F-3DBE-4469-85F4-5243F14BF7AE}" sibTransId="{DD431EF9-9488-49AD-A892-DBD2BDCDB9D3}"/>
    <dgm:cxn modelId="{CF1AB7CD-E9D0-420E-A894-3CAF66FA6CA0}" type="presOf" srcId="{3922E9DE-2A40-480C-9AB4-FB551052B6CA}" destId="{56041FA8-2CEB-4653-97AE-321D0F205288}" srcOrd="0" destOrd="0" presId="urn:microsoft.com/office/officeart/2005/8/layout/hierarchy4"/>
    <dgm:cxn modelId="{7E034FDD-89B7-448A-8CE5-4E11855D9B58}" type="presOf" srcId="{89587FB1-F969-4E84-AF5B-A6BE4B306176}" destId="{2761AFDA-BD9D-402F-A96C-35A00ED37320}" srcOrd="0" destOrd="0" presId="urn:microsoft.com/office/officeart/2005/8/layout/hierarchy4"/>
    <dgm:cxn modelId="{35AF5145-E500-4103-8EE5-0EAC0447CA4B}" type="presParOf" srcId="{1FAA7F82-926B-45D8-AD05-CC18848752C1}" destId="{1ADB243A-604D-435D-BACC-DD1DE6194343}" srcOrd="0" destOrd="0" presId="urn:microsoft.com/office/officeart/2005/8/layout/hierarchy4"/>
    <dgm:cxn modelId="{92890E19-9291-4F28-BC92-C411AA9F2F1D}" type="presParOf" srcId="{1ADB243A-604D-435D-BACC-DD1DE6194343}" destId="{0B49D34F-3F41-4AA6-A7CE-A401F4F15AAB}" srcOrd="0" destOrd="0" presId="urn:microsoft.com/office/officeart/2005/8/layout/hierarchy4"/>
    <dgm:cxn modelId="{A272EFFA-71FA-4499-887E-05935DCF5ACF}" type="presParOf" srcId="{1ADB243A-604D-435D-BACC-DD1DE6194343}" destId="{450D8E4F-123E-4B65-8DF9-1A63CC6787B7}" srcOrd="1" destOrd="0" presId="urn:microsoft.com/office/officeart/2005/8/layout/hierarchy4"/>
    <dgm:cxn modelId="{FE10C444-0E1C-4336-BF85-DC98C4638A22}" type="presParOf" srcId="{1ADB243A-604D-435D-BACC-DD1DE6194343}" destId="{903409DD-5C58-48C3-888F-F28212D5BC13}" srcOrd="2" destOrd="0" presId="urn:microsoft.com/office/officeart/2005/8/layout/hierarchy4"/>
    <dgm:cxn modelId="{ABFD2E81-D481-462B-A6DB-B07A424186A1}" type="presParOf" srcId="{903409DD-5C58-48C3-888F-F28212D5BC13}" destId="{BD0E683C-DAAC-48D8-8F43-616A122AB1B6}" srcOrd="0" destOrd="0" presId="urn:microsoft.com/office/officeart/2005/8/layout/hierarchy4"/>
    <dgm:cxn modelId="{B9D908CF-0D97-48C9-93F0-A1B978A94B6C}" type="presParOf" srcId="{BD0E683C-DAAC-48D8-8F43-616A122AB1B6}" destId="{1C3D827B-7580-4816-8817-D64486954A7A}" srcOrd="0" destOrd="0" presId="urn:microsoft.com/office/officeart/2005/8/layout/hierarchy4"/>
    <dgm:cxn modelId="{BAD5676F-70B8-4207-9B95-C004D7A6D775}" type="presParOf" srcId="{BD0E683C-DAAC-48D8-8F43-616A122AB1B6}" destId="{9052AA63-F46F-47AF-9F30-6431B53612A1}" srcOrd="1" destOrd="0" presId="urn:microsoft.com/office/officeart/2005/8/layout/hierarchy4"/>
    <dgm:cxn modelId="{EF7F019B-9011-46B4-BA98-EE861C414E68}" type="presParOf" srcId="{BD0E683C-DAAC-48D8-8F43-616A122AB1B6}" destId="{C9BCE208-0A15-4B59-9E4C-28C45BB66BF5}" srcOrd="2" destOrd="0" presId="urn:microsoft.com/office/officeart/2005/8/layout/hierarchy4"/>
    <dgm:cxn modelId="{2682F838-AA39-4A5C-AB27-7109F73ECC4B}" type="presParOf" srcId="{C9BCE208-0A15-4B59-9E4C-28C45BB66BF5}" destId="{E09268C8-02EC-4927-BDEF-35D886252289}" srcOrd="0" destOrd="0" presId="urn:microsoft.com/office/officeart/2005/8/layout/hierarchy4"/>
    <dgm:cxn modelId="{08BB9FEC-7E70-4C11-A338-7BAA16EF9CC2}" type="presParOf" srcId="{E09268C8-02EC-4927-BDEF-35D886252289}" destId="{F62ABC75-2F25-4804-B897-FE6939AF7C25}" srcOrd="0" destOrd="0" presId="urn:microsoft.com/office/officeart/2005/8/layout/hierarchy4"/>
    <dgm:cxn modelId="{568BB59A-ABD0-4A28-9E49-B251D146E6C1}" type="presParOf" srcId="{E09268C8-02EC-4927-BDEF-35D886252289}" destId="{6504AE6C-5191-481B-BFCB-FB8AD8F2ACD1}" srcOrd="1" destOrd="0" presId="urn:microsoft.com/office/officeart/2005/8/layout/hierarchy4"/>
    <dgm:cxn modelId="{E4AD9682-F6E5-45A7-8FAC-55DAFE1816BD}" type="presParOf" srcId="{903409DD-5C58-48C3-888F-F28212D5BC13}" destId="{BDF23250-DA47-44AF-9D2E-3A9CFD81F97E}" srcOrd="1" destOrd="0" presId="urn:microsoft.com/office/officeart/2005/8/layout/hierarchy4"/>
    <dgm:cxn modelId="{316D17EF-3468-4323-A73A-BA5C8D8C1168}" type="presParOf" srcId="{903409DD-5C58-48C3-888F-F28212D5BC13}" destId="{FD15CB1E-8B16-45D7-9D88-D32C49269004}" srcOrd="2" destOrd="0" presId="urn:microsoft.com/office/officeart/2005/8/layout/hierarchy4"/>
    <dgm:cxn modelId="{05B72CE7-9F2E-42D4-B03F-11ADC2B46DDB}" type="presParOf" srcId="{FD15CB1E-8B16-45D7-9D88-D32C49269004}" destId="{2761AFDA-BD9D-402F-A96C-35A00ED37320}" srcOrd="0" destOrd="0" presId="urn:microsoft.com/office/officeart/2005/8/layout/hierarchy4"/>
    <dgm:cxn modelId="{CCDD16A1-78B5-4DEF-B155-EA76ACF4F8E9}" type="presParOf" srcId="{FD15CB1E-8B16-45D7-9D88-D32C49269004}" destId="{588D9EFF-8505-435B-9C5C-CD8C9498DD8D}" srcOrd="1" destOrd="0" presId="urn:microsoft.com/office/officeart/2005/8/layout/hierarchy4"/>
    <dgm:cxn modelId="{DEDF795B-BC7F-480B-899C-5D40B6661E3A}" type="presParOf" srcId="{FD15CB1E-8B16-45D7-9D88-D32C49269004}" destId="{CAEAB876-993E-44EB-826F-6A248E55E8EC}" srcOrd="2" destOrd="0" presId="urn:microsoft.com/office/officeart/2005/8/layout/hierarchy4"/>
    <dgm:cxn modelId="{0A6F561C-C79D-4FF6-892D-197C1E741903}" type="presParOf" srcId="{CAEAB876-993E-44EB-826F-6A248E55E8EC}" destId="{F52D3761-D721-4D81-9421-06F730582A1E}" srcOrd="0" destOrd="0" presId="urn:microsoft.com/office/officeart/2005/8/layout/hierarchy4"/>
    <dgm:cxn modelId="{E8CC9538-2DE2-45AC-B81F-C20833AB786F}" type="presParOf" srcId="{F52D3761-D721-4D81-9421-06F730582A1E}" destId="{326A3A74-E7D5-4A64-BCE0-3DFCC48264FF}" srcOrd="0" destOrd="0" presId="urn:microsoft.com/office/officeart/2005/8/layout/hierarchy4"/>
    <dgm:cxn modelId="{FA4C0368-6F20-43D1-BF89-2B7A2B6D9222}" type="presParOf" srcId="{F52D3761-D721-4D81-9421-06F730582A1E}" destId="{FA1C0D56-5C6C-4EEE-82AC-CD7CCB8D45B1}" srcOrd="1" destOrd="0" presId="urn:microsoft.com/office/officeart/2005/8/layout/hierarchy4"/>
    <dgm:cxn modelId="{B18B828D-0264-423D-8F74-30AD80A8F6D8}" type="presParOf" srcId="{903409DD-5C58-48C3-888F-F28212D5BC13}" destId="{4D47C2DD-2736-48A0-8D93-0E38C2E73BA2}" srcOrd="3" destOrd="0" presId="urn:microsoft.com/office/officeart/2005/8/layout/hierarchy4"/>
    <dgm:cxn modelId="{338CD0E0-2F54-4F49-A419-2D8C9A84F0C1}" type="presParOf" srcId="{903409DD-5C58-48C3-888F-F28212D5BC13}" destId="{8C38812C-7A88-48BF-B0D8-1B18CEA17EEF}" srcOrd="4" destOrd="0" presId="urn:microsoft.com/office/officeart/2005/8/layout/hierarchy4"/>
    <dgm:cxn modelId="{F27C85D2-289C-45AE-8C78-598FA84C0EB1}" type="presParOf" srcId="{8C38812C-7A88-48BF-B0D8-1B18CEA17EEF}" destId="{F2D786FD-EB49-45BC-8702-8A2B55E3774B}" srcOrd="0" destOrd="0" presId="urn:microsoft.com/office/officeart/2005/8/layout/hierarchy4"/>
    <dgm:cxn modelId="{D24BD121-0488-41E9-BC4D-3A2BD49A883F}" type="presParOf" srcId="{8C38812C-7A88-48BF-B0D8-1B18CEA17EEF}" destId="{C3ED8C9C-33A5-48EF-AC5E-865BF9A0C734}" srcOrd="1" destOrd="0" presId="urn:microsoft.com/office/officeart/2005/8/layout/hierarchy4"/>
    <dgm:cxn modelId="{17B11EC7-D29F-4E21-A3C9-ECE12512832C}" type="presParOf" srcId="{8C38812C-7A88-48BF-B0D8-1B18CEA17EEF}" destId="{345233CE-251E-462B-B73E-2207B43CE2B2}" srcOrd="2" destOrd="0" presId="urn:microsoft.com/office/officeart/2005/8/layout/hierarchy4"/>
    <dgm:cxn modelId="{BD896DAA-DD95-437B-8F6A-03F1BEDD94B6}" type="presParOf" srcId="{345233CE-251E-462B-B73E-2207B43CE2B2}" destId="{14A9D87B-C348-4374-B64B-5DF115E5E330}" srcOrd="0" destOrd="0" presId="urn:microsoft.com/office/officeart/2005/8/layout/hierarchy4"/>
    <dgm:cxn modelId="{2ECA4D33-B7E2-40FE-A696-FEFA7C6AE7C4}" type="presParOf" srcId="{14A9D87B-C348-4374-B64B-5DF115E5E330}" destId="{56041FA8-2CEB-4653-97AE-321D0F205288}" srcOrd="0" destOrd="0" presId="urn:microsoft.com/office/officeart/2005/8/layout/hierarchy4"/>
    <dgm:cxn modelId="{119F9BF2-CACC-459E-B019-01B858FF6C77}" type="presParOf" srcId="{14A9D87B-C348-4374-B64B-5DF115E5E330}" destId="{34F7A4FF-2A83-4AF0-B607-F89A7E7594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9D34F-3F41-4AA6-A7CE-A401F4F15AAB}">
      <dsp:nvSpPr>
        <dsp:cNvPr id="0" name=""/>
        <dsp:cNvSpPr/>
      </dsp:nvSpPr>
      <dsp:spPr>
        <a:xfrm>
          <a:off x="0" y="0"/>
          <a:ext cx="8122157" cy="20276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Sentence </a:t>
          </a:r>
        </a:p>
      </dsp:txBody>
      <dsp:txXfrm>
        <a:off x="59389" y="59389"/>
        <a:ext cx="8003379" cy="1908910"/>
      </dsp:txXfrm>
    </dsp:sp>
    <dsp:sp modelId="{1C3D827B-7580-4816-8817-D64486954A7A}">
      <dsp:nvSpPr>
        <dsp:cNvPr id="0" name=""/>
        <dsp:cNvSpPr/>
      </dsp:nvSpPr>
      <dsp:spPr>
        <a:xfrm>
          <a:off x="2921" y="2175638"/>
          <a:ext cx="2563812" cy="20276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Subject </a:t>
          </a:r>
        </a:p>
      </dsp:txBody>
      <dsp:txXfrm>
        <a:off x="62310" y="2235027"/>
        <a:ext cx="2445034" cy="1908910"/>
      </dsp:txXfrm>
    </dsp:sp>
    <dsp:sp modelId="{F62ABC75-2F25-4804-B897-FE6939AF7C25}">
      <dsp:nvSpPr>
        <dsp:cNvPr id="0" name=""/>
        <dsp:cNvSpPr/>
      </dsp:nvSpPr>
      <dsp:spPr>
        <a:xfrm>
          <a:off x="2921" y="4348011"/>
          <a:ext cx="2563812" cy="20276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Luke Skywalker</a:t>
          </a:r>
        </a:p>
      </dsp:txBody>
      <dsp:txXfrm>
        <a:off x="62310" y="4407400"/>
        <a:ext cx="2445034" cy="1908910"/>
      </dsp:txXfrm>
    </dsp:sp>
    <dsp:sp modelId="{2761AFDA-BD9D-402F-A96C-35A00ED37320}">
      <dsp:nvSpPr>
        <dsp:cNvPr id="0" name=""/>
        <dsp:cNvSpPr/>
      </dsp:nvSpPr>
      <dsp:spPr>
        <a:xfrm>
          <a:off x="2782093" y="2175638"/>
          <a:ext cx="2563812" cy="20276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Verb </a:t>
          </a:r>
        </a:p>
      </dsp:txBody>
      <dsp:txXfrm>
        <a:off x="2841482" y="2235027"/>
        <a:ext cx="2445034" cy="1908910"/>
      </dsp:txXfrm>
    </dsp:sp>
    <dsp:sp modelId="{326A3A74-E7D5-4A64-BCE0-3DFCC48264FF}">
      <dsp:nvSpPr>
        <dsp:cNvPr id="0" name=""/>
        <dsp:cNvSpPr/>
      </dsp:nvSpPr>
      <dsp:spPr>
        <a:xfrm>
          <a:off x="2782093" y="4348011"/>
          <a:ext cx="2563812" cy="20276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switches on</a:t>
          </a:r>
        </a:p>
      </dsp:txBody>
      <dsp:txXfrm>
        <a:off x="2841482" y="4407400"/>
        <a:ext cx="2445034" cy="1908910"/>
      </dsp:txXfrm>
    </dsp:sp>
    <dsp:sp modelId="{F2D786FD-EB49-45BC-8702-8A2B55E3774B}">
      <dsp:nvSpPr>
        <dsp:cNvPr id="0" name=""/>
        <dsp:cNvSpPr/>
      </dsp:nvSpPr>
      <dsp:spPr>
        <a:xfrm>
          <a:off x="5561266" y="2175638"/>
          <a:ext cx="2563812" cy="20276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Object </a:t>
          </a:r>
        </a:p>
      </dsp:txBody>
      <dsp:txXfrm>
        <a:off x="5620655" y="2235027"/>
        <a:ext cx="2445034" cy="1908910"/>
      </dsp:txXfrm>
    </dsp:sp>
    <dsp:sp modelId="{56041FA8-2CEB-4653-97AE-321D0F205288}">
      <dsp:nvSpPr>
        <dsp:cNvPr id="0" name=""/>
        <dsp:cNvSpPr/>
      </dsp:nvSpPr>
      <dsp:spPr>
        <a:xfrm>
          <a:off x="5561266" y="4348011"/>
          <a:ext cx="2563812" cy="20276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the </a:t>
          </a:r>
          <a:r>
            <a:rPr lang="en-GB" sz="4000" kern="1200" dirty="0" err="1"/>
            <a:t>lightsaber</a:t>
          </a:r>
          <a:endParaRPr lang="en-GB" sz="4000" kern="1200" dirty="0"/>
        </a:p>
      </dsp:txBody>
      <dsp:txXfrm>
        <a:off x="5620655" y="4407400"/>
        <a:ext cx="2445034" cy="1908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9D34F-3F41-4AA6-A7CE-A401F4F15AAB}">
      <dsp:nvSpPr>
        <dsp:cNvPr id="0" name=""/>
        <dsp:cNvSpPr/>
      </dsp:nvSpPr>
      <dsp:spPr>
        <a:xfrm>
          <a:off x="0" y="0"/>
          <a:ext cx="8122157" cy="20276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Sentence </a:t>
          </a:r>
        </a:p>
      </dsp:txBody>
      <dsp:txXfrm>
        <a:off x="59389" y="59389"/>
        <a:ext cx="8003379" cy="1908910"/>
      </dsp:txXfrm>
    </dsp:sp>
    <dsp:sp modelId="{1C3D827B-7580-4816-8817-D64486954A7A}">
      <dsp:nvSpPr>
        <dsp:cNvPr id="0" name=""/>
        <dsp:cNvSpPr/>
      </dsp:nvSpPr>
      <dsp:spPr>
        <a:xfrm>
          <a:off x="2921" y="2175638"/>
          <a:ext cx="2563812" cy="20276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Object </a:t>
          </a:r>
        </a:p>
      </dsp:txBody>
      <dsp:txXfrm>
        <a:off x="62310" y="2235027"/>
        <a:ext cx="2445034" cy="1908910"/>
      </dsp:txXfrm>
    </dsp:sp>
    <dsp:sp modelId="{F62ABC75-2F25-4804-B897-FE6939AF7C25}">
      <dsp:nvSpPr>
        <dsp:cNvPr id="0" name=""/>
        <dsp:cNvSpPr/>
      </dsp:nvSpPr>
      <dsp:spPr>
        <a:xfrm>
          <a:off x="2921" y="4348011"/>
          <a:ext cx="2563812" cy="20276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The </a:t>
          </a:r>
          <a:r>
            <a:rPr lang="en-GB" sz="3800" kern="1200" dirty="0" err="1"/>
            <a:t>lightsaber</a:t>
          </a:r>
          <a:endParaRPr lang="en-GB" sz="3800" kern="1200" dirty="0"/>
        </a:p>
      </dsp:txBody>
      <dsp:txXfrm>
        <a:off x="62310" y="4407400"/>
        <a:ext cx="2445034" cy="1908910"/>
      </dsp:txXfrm>
    </dsp:sp>
    <dsp:sp modelId="{2761AFDA-BD9D-402F-A96C-35A00ED37320}">
      <dsp:nvSpPr>
        <dsp:cNvPr id="0" name=""/>
        <dsp:cNvSpPr/>
      </dsp:nvSpPr>
      <dsp:spPr>
        <a:xfrm>
          <a:off x="2782093" y="2175638"/>
          <a:ext cx="2563812" cy="20276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Verb </a:t>
          </a:r>
        </a:p>
      </dsp:txBody>
      <dsp:txXfrm>
        <a:off x="2841482" y="2235027"/>
        <a:ext cx="2445034" cy="1908910"/>
      </dsp:txXfrm>
    </dsp:sp>
    <dsp:sp modelId="{326A3A74-E7D5-4A64-BCE0-3DFCC48264FF}">
      <dsp:nvSpPr>
        <dsp:cNvPr id="0" name=""/>
        <dsp:cNvSpPr/>
      </dsp:nvSpPr>
      <dsp:spPr>
        <a:xfrm>
          <a:off x="2782093" y="4348011"/>
          <a:ext cx="2563812" cy="20276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Is switched on</a:t>
          </a:r>
        </a:p>
      </dsp:txBody>
      <dsp:txXfrm>
        <a:off x="2841482" y="4407400"/>
        <a:ext cx="2445034" cy="1908910"/>
      </dsp:txXfrm>
    </dsp:sp>
    <dsp:sp modelId="{F2D786FD-EB49-45BC-8702-8A2B55E3774B}">
      <dsp:nvSpPr>
        <dsp:cNvPr id="0" name=""/>
        <dsp:cNvSpPr/>
      </dsp:nvSpPr>
      <dsp:spPr>
        <a:xfrm>
          <a:off x="5561266" y="2175638"/>
          <a:ext cx="2563812" cy="20276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Subject  </a:t>
          </a:r>
        </a:p>
      </dsp:txBody>
      <dsp:txXfrm>
        <a:off x="5620655" y="2235027"/>
        <a:ext cx="2445034" cy="1908910"/>
      </dsp:txXfrm>
    </dsp:sp>
    <dsp:sp modelId="{56041FA8-2CEB-4653-97AE-321D0F205288}">
      <dsp:nvSpPr>
        <dsp:cNvPr id="0" name=""/>
        <dsp:cNvSpPr/>
      </dsp:nvSpPr>
      <dsp:spPr>
        <a:xfrm>
          <a:off x="5561266" y="4348011"/>
          <a:ext cx="2563812" cy="20276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by Luke Skywalker</a:t>
          </a:r>
        </a:p>
      </dsp:txBody>
      <dsp:txXfrm>
        <a:off x="5620655" y="4407400"/>
        <a:ext cx="2445034" cy="1908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67C8-DD9B-C048-857A-547F2354D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7853D-C513-7346-8ED0-CEB797CCD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EC487-C04F-264A-9007-654345DC2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F483-BFD6-4B30-8F02-F83DEE7E4C7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95AE6-B74D-1E4A-8AF3-ACB0C0D9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8BEAB-CFB0-1F40-B27B-4EB33308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2D6-C05F-4C3F-9848-748B37251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031A-3DD2-2C4F-8AE7-A792D3E9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4AD8F-84FA-9441-9466-0A66334CF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CA138-AB96-414A-B59B-2E89F5FC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F483-BFD6-4B30-8F02-F83DEE7E4C7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C734E-3384-6B4F-8036-84A0C122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CD1DC-60E6-2747-849C-3A04503D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2D6-C05F-4C3F-9848-748B37251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4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C3C5A0-1718-E742-B5B9-D78FD96DB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E2304-7DF4-FE48-8028-E9E18769B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8E4EE-F1C9-C74F-9538-4936F200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F483-BFD6-4B30-8F02-F83DEE7E4C7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7E87B-28E7-0345-AD69-BB9F6B4F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91643-73FF-464F-A5C4-CF9CC5B4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2D6-C05F-4C3F-9848-748B37251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0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8626-84F1-3142-98B1-7C59C917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13F2A-D04F-B240-BA04-4438A5255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8F2F0-41BF-EA42-92C8-9162BB21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F483-BFD6-4B30-8F02-F83DEE7E4C7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CCD3-A89B-3D41-8FCD-032719B8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13B84-DD66-7A40-9EF9-E0B3BA56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2D6-C05F-4C3F-9848-748B37251FD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439E9-85F1-7744-86C3-99D6FF26F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12" y="3286125"/>
            <a:ext cx="52863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5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BC4E-FB1D-3B4B-81AD-0A013CC2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9D76D-0197-6B48-834A-7E86A6564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AB10D-1CC7-C249-ACC6-D666116A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F483-BFD6-4B30-8F02-F83DEE7E4C7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4B7E0-065B-F949-A680-5EA8BB7D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429DA-1248-184A-B9B0-90652382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2D6-C05F-4C3F-9848-748B37251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1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E9C65-838E-2743-887A-74F09656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4D0B-C8A1-8345-91AF-9A76E487C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EFABC-C674-3944-9FE9-B269B40AD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FBDF8-34C3-2648-A9C5-51256832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F483-BFD6-4B30-8F02-F83DEE7E4C7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C6B3A-2125-AE47-9EEF-28D26DD1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29058-A1FE-634D-92FC-D5E143BF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2D6-C05F-4C3F-9848-748B37251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09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F456-FD6B-E145-9467-28F36E9C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9732E-0C09-2249-B861-09CD69F07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AAA22-7041-4246-B503-7BE3552B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D5634-E094-EB4E-A5E2-1A295BD3C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1C761-2570-6846-A372-F343776F1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2255E8-2E14-E244-A36C-B88CA0AC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F483-BFD6-4B30-8F02-F83DEE7E4C7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5BD2B-02CB-8C4F-B411-C6D46382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087F2-997A-0C45-B659-8A452EB5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2D6-C05F-4C3F-9848-748B37251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51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53F2-F998-1E41-B4D4-863C46E5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4E05-8A04-6F4F-B750-7D5CDB28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F483-BFD6-4B30-8F02-F83DEE7E4C7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20AF6-0221-494F-9883-10F2DC3C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D6278-0415-0F4C-87C5-805E3125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2D6-C05F-4C3F-9848-748B37251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5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B5BE4-5E5F-1247-8F9D-4543F5F9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F483-BFD6-4B30-8F02-F83DEE7E4C7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B8D30-153A-C744-86B7-7F7B4747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B9E0E-11C9-F442-94B8-F64F7EE4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2D6-C05F-4C3F-9848-748B37251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0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EC8A-8502-CD4E-94D0-44E8F50E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BABA-586C-2143-AC29-A7BEB10F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F85BB-3A67-BC44-8472-EE9096EC7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FBD47-0A5D-5E4D-8DDB-7E38B702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F483-BFD6-4B30-8F02-F83DEE7E4C7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3035C-24B6-5749-8186-DC4B77D6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C8191-A0AC-1E46-95B8-F2A0E8C7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2D6-C05F-4C3F-9848-748B37251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4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69EB-4502-1949-A143-1823DD05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6645C-07EF-9E4D-AF89-0663B0077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93848-6A7D-C44B-9CDC-64AD8218C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10D93-81CA-2340-9178-DD9D6A91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F483-BFD6-4B30-8F02-F83DEE7E4C7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C1151-B004-FD48-B7A7-1A2B8908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85685-4E0B-424E-A5E9-BEC7403C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2D6-C05F-4C3F-9848-748B37251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7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F7EF-9AD3-B04E-95CA-F73733A2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1BA3B-F7F6-2447-9892-456E42779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86FDE-2175-1C4D-8154-48D41F354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F483-BFD6-4B30-8F02-F83DEE7E4C7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4E4F-1F15-D440-AF1E-A7A6CCF37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A1076-C242-8748-8669-8E0B5B4A2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22D6-C05F-4C3F-9848-748B37251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2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4505" y="3414295"/>
            <a:ext cx="7090611" cy="2387600"/>
          </a:xfrm>
        </p:spPr>
        <p:txBody>
          <a:bodyPr>
            <a:noAutofit/>
          </a:bodyPr>
          <a:lstStyle/>
          <a:p>
            <a:r>
              <a:rPr lang="en-GB" sz="9600" b="1" cap="all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</a:rPr>
              <a:t>Active and passive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2"/>
          <a:stretch/>
        </p:blipFill>
        <p:spPr>
          <a:xfrm>
            <a:off x="0" y="1732547"/>
            <a:ext cx="4764505" cy="512545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208421" y="1334168"/>
            <a:ext cx="3689684" cy="1697789"/>
          </a:xfrm>
          <a:prstGeom prst="wedgeEllipseCallout">
            <a:avLst>
              <a:gd name="adj1" fmla="val -62572"/>
              <a:gd name="adj2" fmla="val 795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Learn it you must.</a:t>
            </a:r>
          </a:p>
        </p:txBody>
      </p:sp>
    </p:spTree>
    <p:extLst>
      <p:ext uri="{BB962C8B-B14F-4D97-AF65-F5344CB8AC3E}">
        <p14:creationId xmlns:p14="http://schemas.microsoft.com/office/powerpoint/2010/main" val="388229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to passive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/>
              <a:t>Questions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Who stole the ship? </a:t>
            </a:r>
            <a:r>
              <a:rPr lang="en-GB" sz="2800" dirty="0">
                <a:sym typeface="Wingdings 3" panose="05040102010807070707" pitchFamily="18" charset="2"/>
              </a:rPr>
              <a:t> By whom was the ship stolen?</a:t>
            </a:r>
          </a:p>
        </p:txBody>
      </p:sp>
    </p:spTree>
    <p:extLst>
      <p:ext uri="{BB962C8B-B14F-4D97-AF65-F5344CB8AC3E}">
        <p14:creationId xmlns:p14="http://schemas.microsoft.com/office/powerpoint/2010/main" val="407780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Effective use of the passive voice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It is more natural to use the active voice, but the passive voice is sometimes used for effect.</a:t>
            </a:r>
          </a:p>
          <a:p>
            <a:r>
              <a:rPr lang="en-GB" dirty="0"/>
              <a:t>When it not necessary to mention the subject (doer).</a:t>
            </a:r>
          </a:p>
          <a:p>
            <a:pPr marL="457200" lvl="1" indent="0">
              <a:buNone/>
            </a:pPr>
            <a:r>
              <a:rPr lang="en-GB" dirty="0"/>
              <a:t>e.g. Refreshments will be served.</a:t>
            </a:r>
          </a:p>
          <a:p>
            <a:r>
              <a:rPr lang="en-GB" dirty="0"/>
              <a:t>When we are not sure who did the action.</a:t>
            </a:r>
          </a:p>
          <a:p>
            <a:pPr marL="457200" lvl="1" indent="0">
              <a:buNone/>
            </a:pPr>
            <a:r>
              <a:rPr lang="en-GB" dirty="0"/>
              <a:t>e.g. The princess was kidnapped.</a:t>
            </a:r>
          </a:p>
          <a:p>
            <a:r>
              <a:rPr lang="en-GB" dirty="0"/>
              <a:t>When demands are made anonymously.</a:t>
            </a:r>
          </a:p>
          <a:p>
            <a:pPr marL="457200" lvl="1" indent="0">
              <a:buNone/>
            </a:pPr>
            <a:r>
              <a:rPr lang="en-GB" dirty="0"/>
              <a:t>e.g. Flying is not permitted in the station.</a:t>
            </a:r>
          </a:p>
          <a:p>
            <a:r>
              <a:rPr lang="en-GB" dirty="0"/>
              <a:t>When a nameless accusation is made.</a:t>
            </a:r>
          </a:p>
          <a:p>
            <a:pPr marL="457200" lvl="1" indent="0">
              <a:buNone/>
            </a:pPr>
            <a:r>
              <a:rPr lang="en-GB" dirty="0"/>
              <a:t>e.g. This chip has been damaged during the flight.</a:t>
            </a:r>
          </a:p>
        </p:txBody>
      </p:sp>
    </p:spTree>
    <p:extLst>
      <p:ext uri="{BB962C8B-B14F-4D97-AF65-F5344CB8AC3E}">
        <p14:creationId xmlns:p14="http://schemas.microsoft.com/office/powerpoint/2010/main" val="34580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6503773"/>
              </p:ext>
            </p:extLst>
          </p:nvPr>
        </p:nvGraphicFramePr>
        <p:xfrm>
          <a:off x="3796632" y="224589"/>
          <a:ext cx="8128000" cy="637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58602"/>
            <a:ext cx="3499297" cy="299939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62006" y="224589"/>
            <a:ext cx="2775284" cy="2117558"/>
          </a:xfrm>
          <a:prstGeom prst="cloudCallout">
            <a:avLst>
              <a:gd name="adj1" fmla="val -19099"/>
              <a:gd name="adj2" fmla="val 1073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ACTIVE VOICE</a:t>
            </a:r>
          </a:p>
        </p:txBody>
      </p:sp>
    </p:spTree>
    <p:extLst>
      <p:ext uri="{BB962C8B-B14F-4D97-AF65-F5344CB8AC3E}">
        <p14:creationId xmlns:p14="http://schemas.microsoft.com/office/powerpoint/2010/main" val="205573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00701353"/>
              </p:ext>
            </p:extLst>
          </p:nvPr>
        </p:nvGraphicFramePr>
        <p:xfrm>
          <a:off x="3796632" y="224589"/>
          <a:ext cx="8128000" cy="637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58602"/>
            <a:ext cx="3499297" cy="299939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62006" y="224589"/>
            <a:ext cx="2775284" cy="2117558"/>
          </a:xfrm>
          <a:prstGeom prst="cloudCallout">
            <a:avLst>
              <a:gd name="adj1" fmla="val -19099"/>
              <a:gd name="adj2" fmla="val 1073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PASSIVE VOICE</a:t>
            </a:r>
          </a:p>
        </p:txBody>
      </p:sp>
    </p:spTree>
    <p:extLst>
      <p:ext uri="{BB962C8B-B14F-4D97-AF65-F5344CB8AC3E}">
        <p14:creationId xmlns:p14="http://schemas.microsoft.com/office/powerpoint/2010/main" val="422875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to passive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897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/>
              <a:t>General rule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Underline the verb.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Divide the sentence into: </a:t>
            </a:r>
            <a:r>
              <a:rPr lang="en-GB" sz="2800" dirty="0">
                <a:solidFill>
                  <a:schemeClr val="accent6"/>
                </a:solidFill>
              </a:rPr>
              <a:t>subject</a:t>
            </a:r>
            <a:r>
              <a:rPr lang="en-GB" sz="2800" dirty="0"/>
              <a:t>; </a:t>
            </a:r>
            <a:r>
              <a:rPr lang="en-GB" sz="2800" dirty="0">
                <a:solidFill>
                  <a:schemeClr val="accent3"/>
                </a:solidFill>
              </a:rPr>
              <a:t>verb</a:t>
            </a:r>
            <a:r>
              <a:rPr lang="en-GB" sz="2800" dirty="0"/>
              <a:t>; </a:t>
            </a:r>
            <a:r>
              <a:rPr lang="en-GB" sz="2800" dirty="0">
                <a:solidFill>
                  <a:schemeClr val="accent4"/>
                </a:solidFill>
              </a:rPr>
              <a:t>object</a:t>
            </a:r>
            <a:r>
              <a:rPr lang="en-GB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Begin with the object.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0" indent="0">
              <a:buNone/>
            </a:pPr>
            <a:r>
              <a:rPr lang="en-GB" sz="2800" u="sng" dirty="0"/>
              <a:t>Example: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6"/>
                </a:solidFill>
              </a:rPr>
              <a:t>Obi-Wan Kenobi </a:t>
            </a:r>
            <a:r>
              <a:rPr lang="en-GB" sz="2800" dirty="0">
                <a:solidFill>
                  <a:schemeClr val="accent3"/>
                </a:solidFill>
              </a:rPr>
              <a:t>congratulates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accent4"/>
                </a:solidFill>
              </a:rPr>
              <a:t>Luke Skywalker</a:t>
            </a:r>
            <a:r>
              <a:rPr lang="en-GB" sz="2800" dirty="0"/>
              <a:t>. </a:t>
            </a:r>
            <a:r>
              <a:rPr lang="en-GB" sz="2800" dirty="0">
                <a:sym typeface="Wingdings 3" panose="05040102010807070707" pitchFamily="18" charset="2"/>
              </a:rPr>
              <a:t> </a:t>
            </a:r>
            <a:r>
              <a:rPr lang="en-GB" dirty="0">
                <a:solidFill>
                  <a:schemeClr val="accent4"/>
                </a:solidFill>
                <a:sym typeface="Wingdings 3" panose="05040102010807070707" pitchFamily="18" charset="2"/>
              </a:rPr>
              <a:t>Lu</a:t>
            </a:r>
            <a:r>
              <a:rPr lang="en-GB" sz="2800" dirty="0">
                <a:solidFill>
                  <a:schemeClr val="accent4"/>
                </a:solidFill>
                <a:sym typeface="Wingdings 3" panose="05040102010807070707" pitchFamily="18" charset="2"/>
              </a:rPr>
              <a:t>ke Skywalker </a:t>
            </a:r>
            <a:r>
              <a:rPr lang="en-GB" sz="2800" dirty="0">
                <a:solidFill>
                  <a:schemeClr val="accent3"/>
                </a:solidFill>
                <a:sym typeface="Wingdings 3" panose="05040102010807070707" pitchFamily="18" charset="2"/>
              </a:rPr>
              <a:t>is congratulated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sym typeface="Wingdings 3" panose="05040102010807070707" pitchFamily="18" charset="2"/>
              </a:rPr>
              <a:t> </a:t>
            </a:r>
            <a:r>
              <a:rPr lang="en-GB" sz="2800" dirty="0">
                <a:sym typeface="Wingdings 3" panose="05040102010807070707" pitchFamily="18" charset="2"/>
              </a:rPr>
              <a:t>by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sym typeface="Wingdings 3" panose="05040102010807070707" pitchFamily="18" charset="2"/>
              </a:rPr>
              <a:t> </a:t>
            </a:r>
            <a:r>
              <a:rPr lang="en-GB" sz="2800" dirty="0">
                <a:solidFill>
                  <a:schemeClr val="accent6"/>
                </a:solidFill>
                <a:sym typeface="Wingdings 3" panose="05040102010807070707" pitchFamily="18" charset="2"/>
              </a:rPr>
              <a:t>Obi-Wan Kenobi</a:t>
            </a:r>
            <a:r>
              <a:rPr lang="en-GB" sz="2800" dirty="0">
                <a:sym typeface="Wingdings 3" panose="05040102010807070707" pitchFamily="18" charset="2"/>
              </a:rPr>
              <a:t>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2065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to passive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/>
              <a:t>General rule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Identify the tense and keep to it.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Use the most basic form of the tense.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Add the past participle (3</a:t>
            </a:r>
            <a:r>
              <a:rPr lang="en-GB" sz="2800" baseline="30000" dirty="0"/>
              <a:t>rd</a:t>
            </a:r>
            <a:r>
              <a:rPr lang="en-GB" sz="2800" dirty="0"/>
              <a:t> column of the verb)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0" indent="0">
              <a:buNone/>
            </a:pPr>
            <a:r>
              <a:rPr lang="en-GB" sz="2800" u="sng" dirty="0"/>
              <a:t>Example:</a:t>
            </a:r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sz="2800" dirty="0"/>
              <a:t>: Han Solo fixes the ship.</a:t>
            </a:r>
          </a:p>
          <a:p>
            <a:pPr marL="0" indent="0">
              <a:buNone/>
            </a:pPr>
            <a:r>
              <a:rPr lang="en-GB" dirty="0"/>
              <a:t>P</a:t>
            </a:r>
            <a:r>
              <a:rPr lang="en-GB" sz="2800" dirty="0"/>
              <a:t>: The ship is fixed by Han Solo.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8804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to passive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207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/>
              <a:t>Pronouns</a:t>
            </a:r>
          </a:p>
          <a:p>
            <a:pPr marL="0" indent="0">
              <a:buNone/>
            </a:pPr>
            <a:r>
              <a:rPr lang="en-GB" sz="2800" dirty="0"/>
              <a:t>Change pronouns from the subject form to the object form.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u="sng" dirty="0"/>
              <a:t>Example: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2"/>
                </a:solidFill>
              </a:rPr>
              <a:t>He/they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>
                <a:solidFill>
                  <a:schemeClr val="accent6"/>
                </a:solidFill>
              </a:rPr>
              <a:t>fought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accent4"/>
                </a:solidFill>
              </a:rPr>
              <a:t>the </a:t>
            </a:r>
            <a:r>
              <a:rPr lang="en-GB" sz="2800" dirty="0" err="1">
                <a:solidFill>
                  <a:schemeClr val="accent4"/>
                </a:solidFill>
              </a:rPr>
              <a:t>sith</a:t>
            </a:r>
            <a:r>
              <a:rPr lang="en-GB" sz="2800" dirty="0"/>
              <a:t>. </a:t>
            </a:r>
            <a:r>
              <a:rPr lang="en-GB" sz="2800" dirty="0">
                <a:sym typeface="Wingdings 3" panose="05040102010807070707" pitchFamily="18" charset="2"/>
              </a:rPr>
              <a:t> </a:t>
            </a:r>
            <a:r>
              <a:rPr lang="en-GB" sz="2800" dirty="0">
                <a:solidFill>
                  <a:schemeClr val="accent4"/>
                </a:solidFill>
                <a:sym typeface="Wingdings 3" panose="05040102010807070707" pitchFamily="18" charset="2"/>
              </a:rPr>
              <a:t>The </a:t>
            </a:r>
            <a:r>
              <a:rPr lang="en-GB" sz="2800" dirty="0" err="1">
                <a:solidFill>
                  <a:schemeClr val="accent4"/>
                </a:solidFill>
                <a:sym typeface="Wingdings 3" panose="05040102010807070707" pitchFamily="18" charset="2"/>
              </a:rPr>
              <a:t>sith</a:t>
            </a:r>
            <a:r>
              <a:rPr lang="en-GB" sz="2800" dirty="0">
                <a:solidFill>
                  <a:schemeClr val="accent4"/>
                </a:solidFill>
                <a:sym typeface="Wingdings 3" panose="05040102010807070707" pitchFamily="18" charset="2"/>
              </a:rPr>
              <a:t> </a:t>
            </a:r>
            <a:r>
              <a:rPr lang="en-GB" sz="2800" dirty="0">
                <a:solidFill>
                  <a:schemeClr val="accent6"/>
                </a:solidFill>
                <a:sym typeface="Wingdings 3" panose="05040102010807070707" pitchFamily="18" charset="2"/>
              </a:rPr>
              <a:t>was fought </a:t>
            </a:r>
            <a:r>
              <a:rPr lang="en-GB" sz="2800" dirty="0">
                <a:sym typeface="Wingdings 3" panose="05040102010807070707" pitchFamily="18" charset="2"/>
              </a:rPr>
              <a:t>by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sym typeface="Wingdings 3" panose="05040102010807070707" pitchFamily="18" charset="2"/>
              </a:rPr>
              <a:t> </a:t>
            </a:r>
            <a:r>
              <a:rPr lang="en-GB" sz="2800" dirty="0">
                <a:solidFill>
                  <a:schemeClr val="bg2"/>
                </a:solidFill>
                <a:sym typeface="Wingdings 3" panose="05040102010807070707" pitchFamily="18" charset="2"/>
              </a:rPr>
              <a:t>him/them</a:t>
            </a:r>
            <a:r>
              <a:rPr lang="en-GB" sz="2800" dirty="0">
                <a:sym typeface="Wingdings 3" panose="05040102010807070707" pitchFamily="18" charset="2"/>
              </a:rPr>
              <a:t>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6301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to passive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/>
              <a:t>Pronouns</a:t>
            </a:r>
          </a:p>
          <a:p>
            <a:pPr marL="0" indent="0">
              <a:buNone/>
            </a:pP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564599"/>
              </p:ext>
            </p:extLst>
          </p:nvPr>
        </p:nvGraphicFramePr>
        <p:xfrm>
          <a:off x="190021" y="2642910"/>
          <a:ext cx="8087705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7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1" u="sng" dirty="0">
                          <a:solidFill>
                            <a:schemeClr val="tx1"/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1" u="sng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Subject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Object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Subject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Object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800" b="1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 person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2800" b="1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 person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sz="2800" b="1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 person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he/she/it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him/her/it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them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19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to passive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1434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u="sng" dirty="0"/>
              <a:t>Pronouns</a:t>
            </a:r>
          </a:p>
          <a:p>
            <a:pPr marL="0" indent="0">
              <a:buNone/>
            </a:pPr>
            <a:r>
              <a:rPr lang="en-GB" sz="2800" dirty="0"/>
              <a:t>In some sentences, the agent (doer) is not mentioned:</a:t>
            </a:r>
          </a:p>
          <a:p>
            <a:r>
              <a:rPr lang="en-GB" sz="2800" dirty="0"/>
              <a:t>When it can be understood without it and it would be clumsy to mention it.</a:t>
            </a:r>
          </a:p>
          <a:p>
            <a:r>
              <a:rPr lang="en-GB" sz="2800" dirty="0"/>
              <a:t>Especially true when the agent is a pronoun.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We keep our </a:t>
            </a:r>
            <a:r>
              <a:rPr lang="en-GB" sz="2800" dirty="0" err="1"/>
              <a:t>lightsabers</a:t>
            </a:r>
            <a:r>
              <a:rPr lang="en-GB" sz="2800" dirty="0"/>
              <a:t> here. </a:t>
            </a:r>
            <a:r>
              <a:rPr lang="en-GB" sz="2800" dirty="0">
                <a:sym typeface="Wingdings 3" panose="05040102010807070707" pitchFamily="18" charset="2"/>
              </a:rPr>
              <a:t> Our </a:t>
            </a:r>
            <a:r>
              <a:rPr lang="en-GB" sz="2800" dirty="0" err="1">
                <a:sym typeface="Wingdings 3" panose="05040102010807070707" pitchFamily="18" charset="2"/>
              </a:rPr>
              <a:t>lightsabers</a:t>
            </a:r>
            <a:r>
              <a:rPr lang="en-GB" sz="2800" dirty="0">
                <a:sym typeface="Wingdings 3" panose="05040102010807070707" pitchFamily="18" charset="2"/>
              </a:rPr>
              <a:t> are kept here. </a:t>
            </a:r>
            <a:r>
              <a:rPr lang="en-GB" sz="2800" dirty="0">
                <a:solidFill>
                  <a:schemeClr val="accent4"/>
                </a:solidFill>
                <a:sym typeface="Wingdings 3" panose="05040102010807070707" pitchFamily="18" charset="2"/>
              </a:rPr>
              <a:t>(by us)</a:t>
            </a:r>
            <a:endParaRPr lang="en-GB" sz="2800" dirty="0">
              <a:sym typeface="Wingdings 3" panose="05040102010807070707" pitchFamily="18" charset="2"/>
            </a:endParaRPr>
          </a:p>
          <a:p>
            <a:pPr marL="0" indent="0">
              <a:buNone/>
            </a:pPr>
            <a:r>
              <a:rPr lang="en-GB" sz="2800" dirty="0">
                <a:sym typeface="Wingdings 3" panose="05040102010807070707" pitchFamily="18" charset="2"/>
              </a:rPr>
              <a:t>They will take a decision soon. A decision will be taken soon. </a:t>
            </a:r>
            <a:r>
              <a:rPr lang="en-GB" sz="2800" dirty="0">
                <a:solidFill>
                  <a:schemeClr val="accent4"/>
                </a:solidFill>
                <a:sym typeface="Wingdings 3" panose="05040102010807070707" pitchFamily="18" charset="2"/>
              </a:rPr>
              <a:t>(by them)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8954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to passive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/>
              <a:t>Commands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Be prepared by Tuesday! </a:t>
            </a:r>
            <a:r>
              <a:rPr lang="en-GB" sz="2800" dirty="0">
                <a:sym typeface="Wingdings 3" panose="05040102010807070707" pitchFamily="18" charset="2"/>
              </a:rPr>
              <a:t> </a:t>
            </a:r>
            <a:r>
              <a:rPr lang="en-GB" dirty="0">
                <a:sym typeface="Wingdings 3" panose="05040102010807070707" pitchFamily="18" charset="2"/>
              </a:rPr>
              <a:t>You </a:t>
            </a:r>
            <a:r>
              <a:rPr lang="en-GB" sz="2800" dirty="0">
                <a:sym typeface="Wingdings 3" panose="05040102010807070707" pitchFamily="18" charset="2"/>
              </a:rPr>
              <a:t>must be prepared by Tuesday.</a:t>
            </a:r>
          </a:p>
        </p:txBody>
      </p:sp>
    </p:spTree>
    <p:extLst>
      <p:ext uri="{BB962C8B-B14F-4D97-AF65-F5344CB8AC3E}">
        <p14:creationId xmlns:p14="http://schemas.microsoft.com/office/powerpoint/2010/main" val="3418690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414</Words>
  <Application>Microsoft Macintosh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Active and passive </vt:lpstr>
      <vt:lpstr>PowerPoint Presentation</vt:lpstr>
      <vt:lpstr>PowerPoint Presentation</vt:lpstr>
      <vt:lpstr>Active to passive</vt:lpstr>
      <vt:lpstr>Active to passive</vt:lpstr>
      <vt:lpstr>Active to passive</vt:lpstr>
      <vt:lpstr>Active to passive</vt:lpstr>
      <vt:lpstr>Active to passive</vt:lpstr>
      <vt:lpstr>Active to passive</vt:lpstr>
      <vt:lpstr>Active to passive</vt:lpstr>
      <vt:lpstr>Effective use of the passive voice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and passive</dc:title>
  <dc:creator>Zania</dc:creator>
  <cp:lastModifiedBy>Hesrie Louw</cp:lastModifiedBy>
  <cp:revision>11</cp:revision>
  <dcterms:created xsi:type="dcterms:W3CDTF">2015-12-22T09:14:57Z</dcterms:created>
  <dcterms:modified xsi:type="dcterms:W3CDTF">2020-04-16T06:37:29Z</dcterms:modified>
</cp:coreProperties>
</file>